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8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5" r:id="rId12"/>
    <p:sldId id="265" r:id="rId13"/>
    <p:sldId id="266" r:id="rId14"/>
    <p:sldId id="267" r:id="rId15"/>
    <p:sldId id="268" r:id="rId16"/>
    <p:sldId id="274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>
        <p:scale>
          <a:sx n="90" d="100"/>
          <a:sy n="90" d="100"/>
        </p:scale>
        <p:origin x="0" y="0"/>
      </p:cViewPr>
      <p:guideLst>
        <p:guide orient="horz" pos="2135"/>
        <p:guide orient="horz" pos="645"/>
        <p:guide orient="horz" pos="3693"/>
        <p:guide orient="horz" pos="333"/>
        <p:guide orient="horz" pos="3960"/>
        <p:guide pos="3837"/>
        <p:guide pos="333"/>
        <p:guide pos="734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en-US" altLang="ko-KR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en-US" altLang="ko-KR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lvl="0">
              <a:defRPr/>
            </a:pPr>
            <a:endParaRPr lang="en-US" altLang="ko-KR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35" name="Google Shape;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" name="Google Shape;3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0116589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50" name="Google Shape;250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7902192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55" name="Google Shape;255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2929843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0" name="Google Shape;260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02533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5" name="Google Shape;275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7722562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87" name="Google Shape;287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8011443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;n"/>
          <p:cNvSpPr>
            <a:spLocks noGrp="1" noRot="1" noChangeAspect="1" noTextEdit="1"/>
          </p:cNvSpPr>
          <p:nvPr>
            <p:ph type="sldImg" idx="3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Google Shape;6;n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8;n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5294637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8" name="Google Shape;308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915266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23" name="Google Shape;323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4502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8" name="Google Shape;368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465838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09" name="Google Shape;409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429378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1" name="Google Shape;6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128811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5" name="Google Shape;75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880298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1" name="Google Shape;9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784313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1" name="Google Shape;121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027270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5" name="Google Shape;145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525495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80" name="Google Shape;180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390419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95" name="Google Shape;195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510705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50" name="Google Shape;250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29978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06784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48828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9074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1965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Add6">
  <p:cSld name="SlideAdd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43937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Master Slide 28">
  <p:cSld name="Master 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724620" y="900000"/>
            <a:ext cx="4649637" cy="50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0607718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2_SlideAdd23">
  <p:cSld name="2_SlideAdd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92921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28_Custom Layout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57700" y="1304925"/>
            <a:ext cx="3550766" cy="4137025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1237121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Custom Layout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5155144" y="3630"/>
            <a:ext cx="7036856" cy="685437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952614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Add10">
  <p:cSld name="SlideAdd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46977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0_Custom Layout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>
            <a:spLocks noGrp="1"/>
          </p:cNvSpPr>
          <p:nvPr>
            <p:ph type="pic" idx="2"/>
          </p:nvPr>
        </p:nvSpPr>
        <p:spPr>
          <a:xfrm>
            <a:off x="0" y="885372"/>
            <a:ext cx="3425371" cy="5972629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3684564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0398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3_Custom Layout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>
            <a:spLocks noGrp="1"/>
          </p:cNvSpPr>
          <p:nvPr>
            <p:ph type="pic" idx="2"/>
          </p:nvPr>
        </p:nvSpPr>
        <p:spPr>
          <a:xfrm>
            <a:off x="5854889" y="1119116"/>
            <a:ext cx="4353636" cy="4353636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9892979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53280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Title Slid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>
            <a:spLocks noGrp="1"/>
          </p:cNvSpPr>
          <p:nvPr>
            <p:ph type="pic" idx="2"/>
          </p:nvPr>
        </p:nvSpPr>
        <p:spPr>
          <a:xfrm>
            <a:off x="0" y="0"/>
            <a:ext cx="4279662" cy="6869916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8056987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2_Title Slid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>
            <a:spLocks noGrp="1"/>
          </p:cNvSpPr>
          <p:nvPr>
            <p:ph type="pic" idx="2"/>
          </p:nvPr>
        </p:nvSpPr>
        <p:spPr>
          <a:xfrm>
            <a:off x="1835503" y="0"/>
            <a:ext cx="3964267" cy="7288012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93240796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3_Title Slid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>
            <a:spLocks noGrp="1"/>
          </p:cNvSpPr>
          <p:nvPr>
            <p:ph type="pic" idx="2"/>
          </p:nvPr>
        </p:nvSpPr>
        <p:spPr>
          <a:xfrm>
            <a:off x="7110739" y="0"/>
            <a:ext cx="4525808" cy="6885703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9451707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5121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67185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1129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03321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81548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83603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8505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slideLayout" Target="../slideLayouts/slideLayout23.xml"  /><Relationship Id="rId24" Type="http://schemas.openxmlformats.org/officeDocument/2006/relationships/slideLayout" Target="../slideLayouts/slideLayout24.xml"  /><Relationship Id="rId25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8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3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3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18.gif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21.gif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4.gif"  /><Relationship Id="rId4" Type="http://schemas.openxmlformats.org/officeDocument/2006/relationships/image" Target="../media/image25.png"  /><Relationship Id="rId5" Type="http://schemas.openxmlformats.org/officeDocument/2006/relationships/image" Target="../media/image24.gif"  /><Relationship Id="rId6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3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9.xml"  /><Relationship Id="rId3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0.xml"  /><Relationship Id="rId3" Type="http://schemas.openxmlformats.org/officeDocument/2006/relationships/image" Target="../media/image2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3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4.xml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5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6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7.xml"  /><Relationship Id="rId3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3.jpeg"  /><Relationship Id="rId4" Type="http://schemas.openxmlformats.org/officeDocument/2006/relationships/image" Target="../media/image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gif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/>
          <p:nvPr/>
        </p:nvSpPr>
        <p:spPr>
          <a:xfrm>
            <a:off x="9524" y="0"/>
            <a:ext cx="12192000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39" name="Google Shape;39;p14"/>
          <p:cNvSpPr/>
          <p:nvPr/>
        </p:nvSpPr>
        <p:spPr>
          <a:xfrm>
            <a:off x="0" y="517113"/>
            <a:ext cx="5410287" cy="6176551"/>
          </a:xfrm>
          <a:custGeom>
            <a:avLst/>
            <a:gdLst/>
            <a:rect l="l" t="t" r="r" b="b"/>
            <a:pathLst>
              <a:path w="5410287" h="6176551" extrusionOk="0">
                <a:moveTo>
                  <a:pt x="2665321" y="0"/>
                </a:moveTo>
                <a:cubicBezTo>
                  <a:pt x="2756773" y="0"/>
                  <a:pt x="2849632" y="22420"/>
                  <a:pt x="2934049" y="67259"/>
                </a:cubicBezTo>
                <a:quadBezTo>
                  <a:pt x="5151408" y="1356376"/>
                  <a:pt x="5151408" y="1356376"/>
                </a:quadBezTo>
                <a:cubicBezTo>
                  <a:pt x="5308987" y="1446053"/>
                  <a:pt x="5410287" y="1614199"/>
                  <a:pt x="5410287" y="1804764"/>
                </a:cubicBezTo>
                <a:quadBezTo>
                  <a:pt x="5410287" y="4371788"/>
                  <a:pt x="5410287" y="4371788"/>
                </a:quadBezTo>
                <a:cubicBezTo>
                  <a:pt x="5410287" y="4562353"/>
                  <a:pt x="5308987" y="4730499"/>
                  <a:pt x="5151408" y="4820176"/>
                </a:cubicBezTo>
                <a:quadBezTo>
                  <a:pt x="2934049" y="6109293"/>
                  <a:pt x="2934049" y="6109293"/>
                </a:quadBezTo>
                <a:cubicBezTo>
                  <a:pt x="2844004" y="6154132"/>
                  <a:pt x="2753959" y="6176551"/>
                  <a:pt x="2663914" y="6176551"/>
                </a:cubicBezTo>
                <a:cubicBezTo>
                  <a:pt x="2573869" y="6176551"/>
                  <a:pt x="2483824" y="6154132"/>
                  <a:pt x="2405035" y="6109293"/>
                </a:cubicBezTo>
                <a:quadBezTo>
                  <a:pt x="187676" y="4820176"/>
                  <a:pt x="187676" y="4820176"/>
                </a:quadBezTo>
                <a:cubicBezTo>
                  <a:pt x="148282" y="4797757"/>
                  <a:pt x="111701" y="4770433"/>
                  <a:pt x="78989" y="4739081"/>
                </a:cubicBezTo>
                <a:lnTo>
                  <a:pt x="0" y="4641800"/>
                </a:lnTo>
                <a:lnTo>
                  <a:pt x="0" y="1534752"/>
                </a:lnTo>
                <a:lnTo>
                  <a:pt x="78989" y="1437471"/>
                </a:lnTo>
                <a:cubicBezTo>
                  <a:pt x="111701" y="1406119"/>
                  <a:pt x="148282" y="1378795"/>
                  <a:pt x="187676" y="1356376"/>
                </a:cubicBezTo>
                <a:quadBezTo>
                  <a:pt x="2405035" y="67259"/>
                  <a:pt x="2405035" y="67259"/>
                </a:quadBezTo>
                <a:cubicBezTo>
                  <a:pt x="2483824" y="22420"/>
                  <a:pt x="2573869" y="0"/>
                  <a:pt x="2665321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rcRect/>
            <a:stretch>
              <a:fillRect/>
            </a:stretch>
          </a:blipFill>
          <a:ln>
            <a:noFill/>
          </a:ln>
          <a:effectLst>
            <a:outerShdw blurRad="317500" rotWithShape="0">
              <a:srgbClr val="000000">
                <a:alpha val="2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40" name="Google Shape;40;p14"/>
          <p:cNvSpPr txBox="1"/>
          <p:nvPr/>
        </p:nvSpPr>
        <p:spPr>
          <a:xfrm>
            <a:off x="6760500" y="2586914"/>
            <a:ext cx="4354397" cy="118306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200" b="1">
                <a:solidFill>
                  <a:schemeClr val="lt1"/>
                </a:solidFill>
              </a:rPr>
              <a:t>Numbero</a:t>
            </a:r>
            <a:endParaRPr/>
          </a:p>
        </p:txBody>
      </p:sp>
      <p:sp>
        <p:nvSpPr>
          <p:cNvPr id="41" name="Google Shape;41;p14"/>
          <p:cNvSpPr/>
          <p:nvPr/>
        </p:nvSpPr>
        <p:spPr>
          <a:xfrm>
            <a:off x="7223190" y="1593509"/>
            <a:ext cx="3429000" cy="3429000"/>
          </a:xfrm>
          <a:prstGeom prst="ellipse">
            <a:avLst/>
          </a:prstGeom>
          <a:noFill/>
          <a:ln w="12700" cap="flat" cmpd="sng">
            <a:solidFill>
              <a:srgbClr val="ffffff">
                <a:alpha val="49800"/>
              </a:srgbClr>
            </a:solidFill>
            <a:prstDash val="solid"/>
            <a:miter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42" name="Google Shape;42;p14"/>
          <p:cNvSpPr txBox="1"/>
          <p:nvPr/>
        </p:nvSpPr>
        <p:spPr>
          <a:xfrm>
            <a:off x="6332269" y="4140402"/>
            <a:ext cx="5254132" cy="1048798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0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>
                <a:solidFill>
                  <a:srgbClr val="5a5958"/>
                </a:solidFill>
              </a:rPr>
              <a:t>넘버로(Numbero) 챗봇은 AI를 활용한 제품 검색 서비스로, 사용자가 정확한 </a:t>
            </a:r>
            <a:br>
              <a:rPr lang="en-US" sz="1050">
                <a:solidFill>
                  <a:srgbClr val="5a5958"/>
                </a:solidFill>
              </a:rPr>
            </a:br>
            <a:r>
              <a:rPr lang="en-US" sz="1050">
                <a:solidFill>
                  <a:srgbClr val="5a5958"/>
                </a:solidFill>
              </a:rPr>
              <a:t>제품 이름을 몰라도 쉽게 원하는 제품을 찾을 수 있도록 돕습니다. </a:t>
            </a:r>
            <a:br>
              <a:rPr lang="en-US" sz="1050">
                <a:solidFill>
                  <a:srgbClr val="5a5958"/>
                </a:solidFill>
              </a:rPr>
            </a:br>
            <a:r>
              <a:rPr lang="en-US" sz="1050">
                <a:solidFill>
                  <a:srgbClr val="5a5958"/>
                </a:solidFill>
              </a:rPr>
              <a:t>다른 제품 넘버로 된 정보를 통해 동일 제품의 여러 판매처를 비교할 수 있어, </a:t>
            </a:r>
            <a:br>
              <a:rPr lang="en-US" sz="1050">
                <a:solidFill>
                  <a:srgbClr val="5a5958"/>
                </a:solidFill>
              </a:rPr>
            </a:br>
            <a:r>
              <a:rPr lang="en-US" sz="1050">
                <a:solidFill>
                  <a:srgbClr val="5a5958"/>
                </a:solidFill>
              </a:rPr>
              <a:t>소비자는 최적의 선택을 할 수 있습니다.</a:t>
            </a:r>
            <a:endParaRPr sz="1050">
              <a:solidFill>
                <a:srgbClr val="5a5958"/>
              </a:solidFill>
            </a:endParaRPr>
          </a:p>
        </p:txBody>
      </p:sp>
      <p:sp>
        <p:nvSpPr>
          <p:cNvPr id="43" name="Google Shape;43;p14"/>
          <p:cNvSpPr txBox="1"/>
          <p:nvPr/>
        </p:nvSpPr>
        <p:spPr>
          <a:xfrm>
            <a:off x="5947358" y="3735790"/>
            <a:ext cx="602395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>
                <a:solidFill>
                  <a:schemeClr val="lt1"/>
                </a:solidFill>
              </a:rPr>
              <a:t>넘버로 제품을 찾아주는 서비스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4" name="Google Shape;44;p14"/>
          <p:cNvSpPr/>
          <p:nvPr/>
        </p:nvSpPr>
        <p:spPr>
          <a:xfrm>
            <a:off x="8663369" y="1959209"/>
            <a:ext cx="534644" cy="556921"/>
          </a:xfrm>
          <a:custGeom>
            <a:avLst/>
            <a:gdLst/>
            <a:rect l="l" t="t" r="r" b="b"/>
            <a:pathLst>
              <a:path w="555291" h="578428" extrusionOk="0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45" name="Google Shape;45;p14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46" name="Google Shape;46;p14"/>
          <p:cNvSpPr txBox="1"/>
          <p:nvPr/>
        </p:nvSpPr>
        <p:spPr>
          <a:xfrm>
            <a:off x="532389" y="46842"/>
            <a:ext cx="2001830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Team Project Presentation</a:t>
            </a:r>
            <a:endParaRPr/>
          </a:p>
        </p:txBody>
      </p:sp>
      <p:grpSp>
        <p:nvGrpSpPr>
          <p:cNvPr id="47" name="Google Shape;47;p14"/>
          <p:cNvGrpSpPr/>
          <p:nvPr/>
        </p:nvGrpSpPr>
        <p:grpSpPr>
          <a:xfrm rot="0">
            <a:off x="6753872" y="5290263"/>
            <a:ext cx="4353635" cy="471799"/>
            <a:chOff x="7373257" y="4030914"/>
            <a:chExt cx="3855243" cy="471799"/>
          </a:xfrm>
        </p:grpSpPr>
        <p:grpSp>
          <p:nvGrpSpPr>
            <p:cNvPr id="48" name="Google Shape;48;p14"/>
            <p:cNvGrpSpPr/>
            <p:nvPr/>
          </p:nvGrpSpPr>
          <p:grpSpPr>
            <a:xfrm rot="0">
              <a:off x="7373257" y="4030914"/>
              <a:ext cx="3855243" cy="471799"/>
              <a:chOff x="1592263" y="6302037"/>
              <a:chExt cx="9962559" cy="1219203"/>
            </a:xfrm>
          </p:grpSpPr>
          <p:sp>
            <p:nvSpPr>
              <p:cNvPr id="49" name="Google Shape;49;p14"/>
              <p:cNvSpPr/>
              <p:nvPr/>
            </p:nvSpPr>
            <p:spPr>
              <a:xfrm>
                <a:off x="1592263" y="6302040"/>
                <a:ext cx="9944100" cy="12192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635000" dist="254000" dir="2700000" algn="tl" rotWithShape="0">
                  <a:srgbClr val="000000">
                    <a:alpha val="20000"/>
                  </a:srgbClr>
                </a:outerShdw>
              </a:effectLst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50" name="Google Shape;50;p14"/>
              <p:cNvSpPr/>
              <p:nvPr/>
            </p:nvSpPr>
            <p:spPr>
              <a:xfrm>
                <a:off x="6528820" y="6302040"/>
                <a:ext cx="5007544" cy="1219200"/>
              </a:xfrm>
              <a:custGeom>
                <a:avLst/>
                <a:gdLst/>
                <a:rect l="l" t="t" r="r" b="b"/>
                <a:pathLst>
                  <a:path w="4992688" h="1219200" extrusionOk="0">
                    <a:moveTo>
                      <a:pt x="0" y="0"/>
                    </a:moveTo>
                    <a:lnTo>
                      <a:pt x="4383088" y="0"/>
                    </a:lnTo>
                    <a:cubicBezTo>
                      <a:pt x="4719761" y="0"/>
                      <a:pt x="4992688" y="272927"/>
                      <a:pt x="4992688" y="609600"/>
                    </a:cubicBezTo>
                    <a:cubicBezTo>
                      <a:pt x="4992688" y="946273"/>
                      <a:pt x="4719761" y="1219200"/>
                      <a:pt x="4383088" y="1219200"/>
                    </a:cubicBezTo>
                    <a:lnTo>
                      <a:pt x="0" y="1219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51" name="Google Shape;51;p14"/>
              <p:cNvSpPr/>
              <p:nvPr/>
            </p:nvSpPr>
            <p:spPr>
              <a:xfrm>
                <a:off x="9991135" y="6302037"/>
                <a:ext cx="1563687" cy="1219200"/>
              </a:xfrm>
              <a:custGeom>
                <a:avLst/>
                <a:gdLst/>
                <a:rect l="l" t="t" r="r" b="b"/>
                <a:pathLst>
                  <a:path w="1563688" h="1219200" extrusionOk="0">
                    <a:moveTo>
                      <a:pt x="0" y="0"/>
                    </a:moveTo>
                    <a:lnTo>
                      <a:pt x="954088" y="0"/>
                    </a:lnTo>
                    <a:cubicBezTo>
                      <a:pt x="1290761" y="0"/>
                      <a:pt x="1563688" y="272927"/>
                      <a:pt x="1563688" y="609600"/>
                    </a:cubicBezTo>
                    <a:cubicBezTo>
                      <a:pt x="1563688" y="946273"/>
                      <a:pt x="1290761" y="1219200"/>
                      <a:pt x="954088" y="1219200"/>
                    </a:cubicBezTo>
                    <a:lnTo>
                      <a:pt x="0" y="1219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solidFill>
                  <a:schemeClr val="accent3"/>
                </a:solidFill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</a:endParaRPr>
              </a:p>
            </p:txBody>
          </p:sp>
          <p:sp>
            <p:nvSpPr>
              <p:cNvPr id="52" name="Google Shape;52;p14"/>
              <p:cNvSpPr/>
              <p:nvPr/>
            </p:nvSpPr>
            <p:spPr>
              <a:xfrm flipH="1">
                <a:off x="10492428" y="6796172"/>
                <a:ext cx="524180" cy="230934"/>
              </a:xfrm>
              <a:custGeom>
                <a:avLst/>
                <a:gdLst/>
                <a:rect l="l" t="t" r="r" b="b"/>
                <a:pathLst>
                  <a:path w="21600" h="21600" extrusionOk="0">
                    <a:moveTo>
                      <a:pt x="21600" y="13407"/>
                    </a:moveTo>
                    <a:cubicBezTo>
                      <a:pt x="21600" y="14152"/>
                      <a:pt x="21273" y="14897"/>
                      <a:pt x="21273" y="14897"/>
                    </a:cubicBezTo>
                    <a:quadBezTo>
                      <a:pt x="5564" y="14897"/>
                      <a:pt x="5564" y="14897"/>
                    </a:quadBezTo>
                    <a:quadBezTo>
                      <a:pt x="5564" y="20855"/>
                      <a:pt x="5564" y="20855"/>
                    </a:quadBezTo>
                    <a:quadBezTo>
                      <a:pt x="5564" y="21600"/>
                      <a:pt x="5236" y="21600"/>
                    </a:quadBezTo>
                    <a:quadBezTo>
                      <a:pt x="5236" y="21600"/>
                      <a:pt x="4909" y="21600"/>
                    </a:quadBezTo>
                    <a:quadBezTo>
                      <a:pt x="327" y="11917"/>
                      <a:pt x="327" y="11917"/>
                    </a:quadBezTo>
                    <a:quadBezTo>
                      <a:pt x="0" y="11172"/>
                      <a:pt x="0" y="11172"/>
                    </a:quadBezTo>
                    <a:quadBezTo>
                      <a:pt x="0" y="10428"/>
                      <a:pt x="327" y="10428"/>
                    </a:quadBezTo>
                    <a:quadBezTo>
                      <a:pt x="4909" y="0"/>
                      <a:pt x="4909" y="0"/>
                    </a:quadBezTo>
                    <a:quadBezTo>
                      <a:pt x="5236" y="0"/>
                      <a:pt x="5236" y="0"/>
                    </a:quadBezTo>
                    <a:cubicBezTo>
                      <a:pt x="5564" y="0"/>
                      <a:pt x="5564" y="745"/>
                      <a:pt x="5564" y="745"/>
                    </a:cubicBezTo>
                    <a:quadBezTo>
                      <a:pt x="5564" y="7448"/>
                      <a:pt x="5564" y="7448"/>
                    </a:quadBezTo>
                    <a:quadBezTo>
                      <a:pt x="21273" y="7448"/>
                      <a:pt x="21273" y="7448"/>
                    </a:quadBezTo>
                    <a:cubicBezTo>
                      <a:pt x="21273" y="7448"/>
                      <a:pt x="21600" y="7448"/>
                      <a:pt x="21600" y="8193"/>
                    </a:cubicBezTo>
                    <a:lnTo>
                      <a:pt x="21600" y="1340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4800" b="0" u="none">
                  <a:solidFill>
                    <a:schemeClr val="dk1"/>
                  </a:solidFill>
                </a:endParaRPr>
              </a:p>
            </p:txBody>
          </p:sp>
          <p:sp>
            <p:nvSpPr>
              <p:cNvPr id="53" name="Google Shape;53;p14"/>
              <p:cNvSpPr/>
              <p:nvPr/>
            </p:nvSpPr>
            <p:spPr>
              <a:xfrm>
                <a:off x="1946268" y="6662380"/>
                <a:ext cx="505852" cy="498520"/>
              </a:xfrm>
              <a:custGeom>
                <a:avLst/>
                <a:gdLst/>
                <a:rect l="l" t="t" r="r" b="b"/>
                <a:pathLst>
                  <a:path w="21600" h="21600" extrusionOk="0">
                    <a:moveTo>
                      <a:pt x="19913" y="21600"/>
                    </a:moveTo>
                    <a:cubicBezTo>
                      <a:pt x="19238" y="21600"/>
                      <a:pt x="18900" y="21257"/>
                      <a:pt x="18563" y="20914"/>
                    </a:cubicBezTo>
                    <a:quadBezTo>
                      <a:pt x="14175" y="16457"/>
                      <a:pt x="14175" y="16457"/>
                    </a:quadBezTo>
                    <a:cubicBezTo>
                      <a:pt x="12825" y="17486"/>
                      <a:pt x="11138" y="18171"/>
                      <a:pt x="9112" y="18171"/>
                    </a:cubicBezTo>
                    <a:cubicBezTo>
                      <a:pt x="4050" y="18171"/>
                      <a:pt x="0" y="14057"/>
                      <a:pt x="0" y="8914"/>
                    </a:cubicBezTo>
                    <a:cubicBezTo>
                      <a:pt x="0" y="4114"/>
                      <a:pt x="4050" y="0"/>
                      <a:pt x="9112" y="0"/>
                    </a:cubicBezTo>
                    <a:cubicBezTo>
                      <a:pt x="14175" y="0"/>
                      <a:pt x="18225" y="4114"/>
                      <a:pt x="18225" y="8914"/>
                    </a:cubicBezTo>
                    <a:cubicBezTo>
                      <a:pt x="18225" y="10971"/>
                      <a:pt x="17550" y="12686"/>
                      <a:pt x="16538" y="14057"/>
                    </a:cubicBezTo>
                    <a:quadBezTo>
                      <a:pt x="20925" y="18514"/>
                      <a:pt x="20925" y="18514"/>
                    </a:quadBezTo>
                    <a:cubicBezTo>
                      <a:pt x="21263" y="18857"/>
                      <a:pt x="21600" y="19543"/>
                      <a:pt x="21600" y="19886"/>
                    </a:cubicBezTo>
                    <a:cubicBezTo>
                      <a:pt x="21600" y="20914"/>
                      <a:pt x="20588" y="21600"/>
                      <a:pt x="19913" y="21600"/>
                    </a:cubicBezTo>
                    <a:close/>
                    <a:moveTo>
                      <a:pt x="9112" y="3086"/>
                    </a:moveTo>
                    <a:cubicBezTo>
                      <a:pt x="6075" y="3086"/>
                      <a:pt x="3375" y="5829"/>
                      <a:pt x="3375" y="8914"/>
                    </a:cubicBezTo>
                    <a:cubicBezTo>
                      <a:pt x="3375" y="12343"/>
                      <a:pt x="6075" y="14743"/>
                      <a:pt x="9112" y="14743"/>
                    </a:cubicBezTo>
                    <a:cubicBezTo>
                      <a:pt x="12488" y="14743"/>
                      <a:pt x="14850" y="12343"/>
                      <a:pt x="14850" y="8914"/>
                    </a:cubicBezTo>
                    <a:cubicBezTo>
                      <a:pt x="14850" y="5829"/>
                      <a:pt x="12488" y="3086"/>
                      <a:pt x="9112" y="3086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4800" b="0" u="none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54" name="Google Shape;54;p14"/>
            <p:cNvSpPr txBox="1"/>
            <p:nvPr/>
          </p:nvSpPr>
          <p:spPr>
            <a:xfrm>
              <a:off x="7874978" y="4151463"/>
              <a:ext cx="1239612" cy="2165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>
                  <a:solidFill>
                    <a:schemeClr val="dk1"/>
                  </a:solidFill>
                </a:rPr>
                <a:t>넘버로 제품 찾기</a:t>
              </a:r>
              <a:endParaRPr sz="900">
                <a:solidFill>
                  <a:schemeClr val="dk1"/>
                </a:solidFill>
              </a:endParaRPr>
            </a:p>
          </p:txBody>
        </p:sp>
        <p:sp>
          <p:nvSpPr>
            <p:cNvPr id="55" name="Google Shape;55;p14"/>
            <p:cNvSpPr txBox="1"/>
            <p:nvPr/>
          </p:nvSpPr>
          <p:spPr>
            <a:xfrm>
              <a:off x="9411324" y="4151463"/>
              <a:ext cx="1239612" cy="2165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900">
                <a:solidFill>
                  <a:schemeClr val="dk1"/>
                </a:solidFill>
              </a:endParaRPr>
            </a:p>
          </p:txBody>
        </p:sp>
      </p:grpSp>
      <p:sp>
        <p:nvSpPr>
          <p:cNvPr id="57" name="Google Shape;57;p14"/>
          <p:cNvSpPr/>
          <p:nvPr/>
        </p:nvSpPr>
        <p:spPr>
          <a:xfrm>
            <a:off x="11745970" y="6417878"/>
            <a:ext cx="446030" cy="442845"/>
          </a:xfrm>
          <a:prstGeom prst="rect">
            <a:avLst/>
          </a:prstGeom>
          <a:solidFill>
            <a:srgbClr val="5a595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11885629" y="6505575"/>
            <a:ext cx="166712" cy="2381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0" u="none">
                <a:solidFill>
                  <a:schemeClr val="lt1"/>
                </a:solidFill>
              </a:rPr>
              <a:t>0</a:t>
            </a:r>
            <a:fld id="{00000000-1234-1234-1234-123412341234}" type="slidenum">
              <a:rPr lang="en-US" sz="1050" b="0" u="none">
                <a:solidFill>
                  <a:schemeClr val="lt1"/>
                </a:solidFill>
              </a:rPr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</a:t>
            </a:fld>
            <a:endParaRPr sz="1050" b="0" u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그림 2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4171" y="1499311"/>
            <a:ext cx="6283732" cy="4806631"/>
          </a:xfrm>
          <a:prstGeom prst="rect">
            <a:avLst/>
          </a:prstGeom>
        </p:spPr>
      </p:pic>
      <p:sp>
        <p:nvSpPr>
          <p:cNvPr id="256" name="가로 글상자 255"/>
          <p:cNvSpPr txBox="1"/>
          <p:nvPr/>
        </p:nvSpPr>
        <p:spPr>
          <a:xfrm>
            <a:off x="693208" y="455082"/>
            <a:ext cx="3566583" cy="37380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900" b="1">
                <a:solidFill>
                  <a:srgbClr val="595959"/>
                </a:solidFill>
                <a:latin typeface="Britannic Bold"/>
              </a:rPr>
              <a:t>AI - 2 . OCR</a:t>
            </a:r>
            <a:r>
              <a:rPr lang="ko-KR" altLang="en-US" sz="1900" b="1">
                <a:solidFill>
                  <a:srgbClr val="595959"/>
                </a:solidFill>
                <a:latin typeface="Britannic Bold"/>
              </a:rPr>
              <a:t> </a:t>
            </a:r>
            <a:r>
              <a:rPr lang="en-US" altLang="ko-KR" sz="1900" b="1">
                <a:solidFill>
                  <a:srgbClr val="595959"/>
                </a:solidFill>
                <a:latin typeface="Britannic Bold"/>
              </a:rPr>
              <a:t>(</a:t>
            </a:r>
            <a:r>
              <a:rPr lang="ko-KR" altLang="en-US" sz="1900" b="1">
                <a:solidFill>
                  <a:srgbClr val="595959"/>
                </a:solidFill>
                <a:latin typeface="Britannic Bold"/>
              </a:rPr>
              <a:t>광학 문자 인식</a:t>
            </a:r>
            <a:r>
              <a:rPr lang="en-US" altLang="ko-KR" sz="1900" b="1">
                <a:solidFill>
                  <a:srgbClr val="595959"/>
                </a:solidFill>
                <a:latin typeface="Britannic Bold"/>
              </a:rPr>
              <a:t>)</a:t>
            </a:r>
            <a:endParaRPr lang="en-US" altLang="ko-KR" sz="1900" b="1">
              <a:solidFill>
                <a:srgbClr val="595959"/>
              </a:solidFill>
              <a:latin typeface="Britannic Bold"/>
            </a:endParaRPr>
          </a:p>
        </p:txBody>
      </p:sp>
      <p:sp>
        <p:nvSpPr>
          <p:cNvPr id="257" name="가로 글상자 256"/>
          <p:cNvSpPr txBox="1"/>
          <p:nvPr/>
        </p:nvSpPr>
        <p:spPr>
          <a:xfrm>
            <a:off x="820208" y="1075317"/>
            <a:ext cx="4191000" cy="30077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이미지 확대</a:t>
            </a:r>
            <a:r>
              <a:rPr lang="en-US" altLang="ko-KR"/>
              <a:t>,</a:t>
            </a:r>
            <a:r>
              <a:rPr lang="ko-KR" altLang="en-US"/>
              <a:t> 샤프닝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EasyOCR</a:t>
            </a:r>
            <a:endParaRPr lang="en-US" altLang="ko-KR"/>
          </a:p>
        </p:txBody>
      </p:sp>
      <p:cxnSp>
        <p:nvCxnSpPr>
          <p:cNvPr id="258" name="선 257"/>
          <p:cNvCxnSpPr/>
          <p:nvPr/>
        </p:nvCxnSpPr>
        <p:spPr>
          <a:xfrm>
            <a:off x="777875" y="952101"/>
            <a:ext cx="1025579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Google Shape;245;p21"/>
          <p:cNvSpPr txBox="1"/>
          <p:nvPr/>
        </p:nvSpPr>
        <p:spPr>
          <a:xfrm>
            <a:off x="532389" y="46842"/>
            <a:ext cx="2001830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Project Presentation</a:t>
            </a:r>
            <a:endParaRPr/>
          </a:p>
        </p:txBody>
      </p:sp>
      <p:sp>
        <p:nvSpPr>
          <p:cNvPr id="261" name="Google Shape;246;p21"/>
          <p:cNvSpPr txBox="1"/>
          <p:nvPr/>
        </p:nvSpPr>
        <p:spPr>
          <a:xfrm>
            <a:off x="11396977" y="116416"/>
            <a:ext cx="1335622" cy="27218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ko-KR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endParaRPr lang="en-US" altLang="ko-KR" sz="12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6071570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alpha val="31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가로 글상자 257"/>
          <p:cNvSpPr txBox="1"/>
          <p:nvPr/>
        </p:nvSpPr>
        <p:spPr>
          <a:xfrm>
            <a:off x="597958" y="412748"/>
            <a:ext cx="3566583" cy="56642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3100" b="1">
                <a:solidFill>
                  <a:srgbClr val="595959"/>
                </a:solidFill>
                <a:latin typeface="Britannic Bold"/>
              </a:rPr>
              <a:t>FE  BE</a:t>
            </a:r>
            <a:endParaRPr lang="en-US" altLang="ko-KR" sz="3100" b="1">
              <a:solidFill>
                <a:srgbClr val="595959"/>
              </a:solidFill>
              <a:latin typeface="Britannic Bold"/>
            </a:endParaRPr>
          </a:p>
        </p:txBody>
      </p:sp>
      <p:cxnSp>
        <p:nvCxnSpPr>
          <p:cNvPr id="260" name="선 259"/>
          <p:cNvCxnSpPr/>
          <p:nvPr/>
        </p:nvCxnSpPr>
        <p:spPr>
          <a:xfrm rot="16200000" flipH="1">
            <a:off x="3543272" y="3503105"/>
            <a:ext cx="51858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가로 글상자 261"/>
          <p:cNvSpPr txBox="1"/>
          <p:nvPr/>
        </p:nvSpPr>
        <p:spPr>
          <a:xfrm>
            <a:off x="2917822" y="1195915"/>
            <a:ext cx="1227667" cy="33887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rgbClr val="0d0d0d"/>
                </a:solidFill>
                <a:latin typeface="Britannic Bold"/>
                <a:cs typeface="Cascadia Code SemiBold"/>
              </a:rPr>
              <a:t>프론트엔드</a:t>
            </a:r>
            <a:endParaRPr lang="ko-KR" altLang="en-US" sz="1600" b="1">
              <a:solidFill>
                <a:srgbClr val="0d0d0d"/>
              </a:solidFill>
              <a:latin typeface="Britannic Bold"/>
              <a:cs typeface="Cascadia Code SemiBold"/>
            </a:endParaRPr>
          </a:p>
        </p:txBody>
      </p:sp>
      <p:sp>
        <p:nvSpPr>
          <p:cNvPr id="263" name="가로 글상자 262"/>
          <p:cNvSpPr txBox="1"/>
          <p:nvPr/>
        </p:nvSpPr>
        <p:spPr>
          <a:xfrm>
            <a:off x="8467723" y="1189566"/>
            <a:ext cx="1227667" cy="33570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600" b="1">
                <a:solidFill>
                  <a:srgbClr val="0d0d0d"/>
                </a:solidFill>
                <a:latin typeface="Britannic Bold"/>
                <a:cs typeface="Cascadia Code SemiBold"/>
              </a:rPr>
              <a:t>백엔드</a:t>
            </a:r>
            <a:endParaRPr lang="ko-KR" altLang="en-US" sz="1600" b="1">
              <a:solidFill>
                <a:srgbClr val="0d0d0d"/>
              </a:solidFill>
              <a:latin typeface="Britannic Bold"/>
              <a:cs typeface="Cascadia Code SemiBold"/>
            </a:endParaRPr>
          </a:p>
        </p:txBody>
      </p:sp>
      <p:sp>
        <p:nvSpPr>
          <p:cNvPr id="264" name="가로 글상자 263"/>
          <p:cNvSpPr txBox="1"/>
          <p:nvPr/>
        </p:nvSpPr>
        <p:spPr>
          <a:xfrm>
            <a:off x="2920996" y="1650998"/>
            <a:ext cx="1587501" cy="29337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eb5800"/>
                </a:solidFill>
              </a:rPr>
              <a:t>streamlit </a:t>
            </a:r>
            <a:r>
              <a:rPr lang="ko-KR" altLang="en-US">
                <a:solidFill>
                  <a:srgbClr val="eb5800"/>
                </a:solidFill>
              </a:rPr>
              <a:t>기반</a:t>
            </a:r>
            <a:endParaRPr lang="ko-KR" altLang="en-US">
              <a:solidFill>
                <a:srgbClr val="eb5800"/>
              </a:solidFill>
            </a:endParaRPr>
          </a:p>
        </p:txBody>
      </p:sp>
      <p:sp>
        <p:nvSpPr>
          <p:cNvPr id="265" name="가로 글상자 264"/>
          <p:cNvSpPr txBox="1"/>
          <p:nvPr/>
        </p:nvSpPr>
        <p:spPr>
          <a:xfrm>
            <a:off x="8153395" y="1657348"/>
            <a:ext cx="1587501" cy="29866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eb5800"/>
                </a:solidFill>
              </a:rPr>
              <a:t>Spring Boot </a:t>
            </a:r>
            <a:r>
              <a:rPr lang="ko-KR" altLang="en-US">
                <a:solidFill>
                  <a:srgbClr val="eb5800"/>
                </a:solidFill>
              </a:rPr>
              <a:t>기반</a:t>
            </a:r>
            <a:endParaRPr lang="ko-KR" altLang="en-US">
              <a:solidFill>
                <a:srgbClr val="eb5800"/>
              </a:solidFill>
            </a:endParaRPr>
          </a:p>
        </p:txBody>
      </p:sp>
      <p:sp>
        <p:nvSpPr>
          <p:cNvPr id="266" name="가로 글상자 265"/>
          <p:cNvSpPr txBox="1"/>
          <p:nvPr/>
        </p:nvSpPr>
        <p:spPr>
          <a:xfrm>
            <a:off x="2457444" y="2456232"/>
            <a:ext cx="1936751" cy="2269438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1300">
                <a:solidFill>
                  <a:srgbClr val="595959"/>
                </a:solidFill>
              </a:rPr>
              <a:t> Streamlit</a:t>
            </a: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r>
              <a:rPr lang="en-US" altLang="ko-KR" sz="1300">
                <a:solidFill>
                  <a:srgbClr val="595959"/>
                </a:solidFill>
              </a:rPr>
              <a:t> EasyOCR</a:t>
            </a: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r>
              <a:rPr lang="en-US" altLang="ko-KR" sz="1300">
                <a:solidFill>
                  <a:srgbClr val="595959"/>
                </a:solidFill>
              </a:rPr>
              <a:t> Pandas</a:t>
            </a: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r>
              <a:rPr lang="en-US" altLang="ko-KR" sz="1300">
                <a:solidFill>
                  <a:srgbClr val="595959"/>
                </a:solidFill>
              </a:rPr>
              <a:t> scikit-learn</a:t>
            </a: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r>
              <a:rPr lang="en-US" altLang="ko-KR" sz="1300">
                <a:solidFill>
                  <a:srgbClr val="595959"/>
                </a:solidFill>
              </a:rPr>
              <a:t>OpenCV &amp; Pillow</a:t>
            </a: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endParaRPr lang="en-US" altLang="ko-KR" sz="1300"/>
          </a:p>
          <a:p>
            <a:pPr lvl="0" algn="ctr">
              <a:defRPr/>
            </a:pPr>
            <a:endParaRPr lang="en-US" altLang="ko-KR" sz="1300"/>
          </a:p>
        </p:txBody>
      </p:sp>
      <p:sp>
        <p:nvSpPr>
          <p:cNvPr id="267" name="가로 글상자 266"/>
          <p:cNvSpPr txBox="1"/>
          <p:nvPr/>
        </p:nvSpPr>
        <p:spPr>
          <a:xfrm>
            <a:off x="7878227" y="2428716"/>
            <a:ext cx="1936752" cy="2658904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1300">
                <a:solidFill>
                  <a:srgbClr val="595959"/>
                </a:solidFill>
              </a:rPr>
              <a:t>RESTful API</a:t>
            </a:r>
            <a:r>
              <a:rPr lang="ko-KR" altLang="en-US" sz="1300">
                <a:solidFill>
                  <a:srgbClr val="595959"/>
                </a:solidFill>
              </a:rPr>
              <a:t> 구축</a:t>
            </a:r>
            <a:endParaRPr lang="ko-KR" altLang="en-US" sz="1300">
              <a:solidFill>
                <a:srgbClr val="595959"/>
              </a:solidFill>
            </a:endParaRPr>
          </a:p>
          <a:p>
            <a:pPr lvl="0" algn="ctr">
              <a:defRPr/>
            </a:pP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r>
              <a:rPr lang="en-US" altLang="ko-KR" sz="1300">
                <a:solidFill>
                  <a:srgbClr val="595959"/>
                </a:solidFill>
              </a:rPr>
              <a:t>MariaDB </a:t>
            </a: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r>
              <a:rPr lang="en-US" altLang="ko-KR" sz="1300">
                <a:solidFill>
                  <a:srgbClr val="595959"/>
                </a:solidFill>
              </a:rPr>
              <a:t>JPA</a:t>
            </a: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r>
              <a:rPr lang="en-US" altLang="ko-KR" sz="1300">
                <a:solidFill>
                  <a:srgbClr val="595959"/>
                </a:solidFill>
              </a:rPr>
              <a:t> Spring Validation</a:t>
            </a: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r>
              <a:rPr lang="en-US" altLang="ko-KR" sz="1300">
                <a:solidFill>
                  <a:srgbClr val="595959"/>
                </a:solidFill>
              </a:rPr>
              <a:t>OpenCV &amp; Pillow</a:t>
            </a: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endParaRPr lang="en-US" altLang="ko-KR" sz="1300">
              <a:solidFill>
                <a:srgbClr val="595959"/>
              </a:solidFill>
            </a:endParaRPr>
          </a:p>
          <a:p>
            <a:pPr lvl="0" algn="ctr">
              <a:defRPr/>
            </a:pPr>
            <a:r>
              <a:rPr lang="ko-KR" altLang="en-US" sz="1300">
                <a:solidFill>
                  <a:srgbClr val="595959"/>
                </a:solidFill>
              </a:rPr>
              <a:t>세션 기반</a:t>
            </a:r>
            <a:endParaRPr lang="ko-KR" altLang="en-US" sz="1300">
              <a:solidFill>
                <a:srgbClr val="595959"/>
              </a:solidFill>
            </a:endParaRPr>
          </a:p>
          <a:p>
            <a:pPr lvl="0" algn="ctr">
              <a:defRPr/>
            </a:pPr>
            <a:endParaRPr lang="en-US" altLang="ko-KR" sz="1300"/>
          </a:p>
          <a:p>
            <a:pPr lvl="0" algn="ctr">
              <a:defRPr/>
            </a:pPr>
            <a:endParaRPr lang="en-US" altLang="ko-KR" sz="1300"/>
          </a:p>
        </p:txBody>
      </p:sp>
      <p:cxnSp>
        <p:nvCxnSpPr>
          <p:cNvPr id="268" name="선 267"/>
          <p:cNvCxnSpPr/>
          <p:nvPr/>
        </p:nvCxnSpPr>
        <p:spPr>
          <a:xfrm rot="16200000" flipH="1">
            <a:off x="1102651" y="698632"/>
            <a:ext cx="211931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선 268"/>
          <p:cNvCxnSpPr/>
          <p:nvPr/>
        </p:nvCxnSpPr>
        <p:spPr>
          <a:xfrm rot="16200000" flipH="1">
            <a:off x="1153583" y="640292"/>
            <a:ext cx="95250" cy="846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/>
          <p:nvPr/>
        </p:nvSpPr>
        <p:spPr>
          <a:xfrm>
            <a:off x="-1" y="447"/>
            <a:ext cx="12192001" cy="68571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7066013" y="2672244"/>
            <a:ext cx="4126132" cy="44429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9200">
                <a:latin typeface="Arial"/>
                <a:ea typeface="Arial"/>
                <a:cs typeface="Arial"/>
                <a:sym typeface="Arial"/>
              </a:rPr>
              <a:t>03</a:t>
            </a:r>
            <a:endParaRPr sz="29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24"/>
          <p:cNvGrpSpPr/>
          <p:nvPr/>
        </p:nvGrpSpPr>
        <p:grpSpPr>
          <a:xfrm rot="0">
            <a:off x="11756130" y="6428038"/>
            <a:ext cx="446030" cy="442845"/>
            <a:chOff x="0" y="6416675"/>
            <a:chExt cx="444499" cy="441325"/>
          </a:xfrm>
        </p:grpSpPr>
        <p:sp>
          <p:nvSpPr>
            <p:cNvPr id="265" name="Google Shape;265;p24"/>
            <p:cNvSpPr/>
            <p:nvPr/>
          </p:nvSpPr>
          <p:spPr>
            <a:xfrm>
              <a:off x="0" y="6416675"/>
              <a:ext cx="444499" cy="441325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4"/>
            <p:cNvSpPr txBox="1"/>
            <p:nvPr/>
          </p:nvSpPr>
          <p:spPr>
            <a:xfrm>
              <a:off x="151960" y="6399022"/>
              <a:ext cx="140579" cy="455630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fld id="{00000000-1234-1234-1234-123412341234}" type="slidenum"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t>‹#›</a:t>
              </a:fld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24"/>
          <p:cNvSpPr txBox="1"/>
          <p:nvPr/>
        </p:nvSpPr>
        <p:spPr>
          <a:xfrm>
            <a:off x="6098955" y="1050631"/>
            <a:ext cx="5237698" cy="90959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결과 및 성과</a:t>
            </a: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532389" y="46842"/>
            <a:ext cx="829138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10645561" y="39443"/>
            <a:ext cx="1236236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결과 및 성과</a:t>
            </a:r>
            <a:endParaRPr sz="12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85;p16"/>
          <p:cNvSpPr/>
          <p:nvPr/>
        </p:nvSpPr>
        <p:spPr>
          <a:xfrm>
            <a:off x="1" y="524808"/>
            <a:ext cx="5410287" cy="6176551"/>
          </a:xfrm>
          <a:custGeom>
            <a:avLst/>
            <a:gdLst/>
            <a:rect l="l" t="t" r="r" b="b"/>
            <a:pathLst>
              <a:path w="5410287" h="6176551" extrusionOk="0">
                <a:moveTo>
                  <a:pt x="2665321" y="0"/>
                </a:moveTo>
                <a:cubicBezTo>
                  <a:pt x="2756773" y="0"/>
                  <a:pt x="2849632" y="22420"/>
                  <a:pt x="2934049" y="67259"/>
                </a:cubicBezTo>
                <a:quadBezTo>
                  <a:pt x="5151408" y="1356376"/>
                  <a:pt x="5151408" y="1356376"/>
                </a:quadBezTo>
                <a:cubicBezTo>
                  <a:pt x="5308987" y="1446053"/>
                  <a:pt x="5410287" y="1614199"/>
                  <a:pt x="5410287" y="1804764"/>
                </a:cubicBezTo>
                <a:quadBezTo>
                  <a:pt x="5410287" y="4371788"/>
                  <a:pt x="5410287" y="4371788"/>
                </a:quadBezTo>
                <a:cubicBezTo>
                  <a:pt x="5410287" y="4562353"/>
                  <a:pt x="5308987" y="4730499"/>
                  <a:pt x="5151408" y="4820176"/>
                </a:cubicBezTo>
                <a:quadBezTo>
                  <a:pt x="2934049" y="6109293"/>
                  <a:pt x="2934049" y="6109293"/>
                </a:quadBezTo>
                <a:cubicBezTo>
                  <a:pt x="2844004" y="6154132"/>
                  <a:pt x="2753959" y="6176551"/>
                  <a:pt x="2663914" y="6176551"/>
                </a:cubicBezTo>
                <a:cubicBezTo>
                  <a:pt x="2573869" y="6176551"/>
                  <a:pt x="2483824" y="6154132"/>
                  <a:pt x="2405035" y="6109293"/>
                </a:cubicBezTo>
                <a:quadBezTo>
                  <a:pt x="187676" y="4820176"/>
                  <a:pt x="187676" y="4820176"/>
                </a:quadBezTo>
                <a:cubicBezTo>
                  <a:pt x="148282" y="4797757"/>
                  <a:pt x="111701" y="4770433"/>
                  <a:pt x="78989" y="4739081"/>
                </a:cubicBezTo>
                <a:lnTo>
                  <a:pt x="0" y="4641800"/>
                </a:lnTo>
                <a:lnTo>
                  <a:pt x="0" y="1534752"/>
                </a:lnTo>
                <a:lnTo>
                  <a:pt x="78989" y="1437471"/>
                </a:lnTo>
                <a:cubicBezTo>
                  <a:pt x="111701" y="1406119"/>
                  <a:pt x="148282" y="1378795"/>
                  <a:pt x="187676" y="1356376"/>
                </a:cubicBezTo>
                <a:quadBezTo>
                  <a:pt x="2405035" y="67259"/>
                  <a:pt x="2405035" y="67259"/>
                </a:quadBezTo>
                <a:cubicBezTo>
                  <a:pt x="2483824" y="22420"/>
                  <a:pt x="2573869" y="0"/>
                  <a:pt x="2665321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rcRect/>
            <a:stretch>
              <a:fillRect/>
            </a:stretch>
          </a:blipFill>
          <a:ln>
            <a:noFill/>
          </a:ln>
          <a:effectLst>
            <a:outerShdw blurRad="317500" rotWithShape="0">
              <a:srgbClr val="000000">
                <a:alpha val="2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5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621942"/>
            <a:ext cx="8983324" cy="430895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/>
          <p:nvPr/>
        </p:nvSpPr>
        <p:spPr>
          <a:xfrm>
            <a:off x="7281949" y="1452665"/>
            <a:ext cx="238976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9" name="Google Shape;279;p2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7778740" y="436033"/>
            <a:ext cx="3733800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0" y="74082"/>
            <a:ext cx="3162300" cy="145266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5"/>
          <p:cNvSpPr txBox="1"/>
          <p:nvPr/>
        </p:nvSpPr>
        <p:spPr>
          <a:xfrm>
            <a:off x="11908613" y="6524625"/>
            <a:ext cx="141064" cy="228600"/>
          </a:xfrm>
          <a:prstGeom prst="rect">
            <a:avLst/>
          </a:prstGeom>
          <a:solidFill>
            <a:srgbClr val="5a5958"/>
          </a:solidFill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13</a:t>
            </a:fld>
            <a:endParaRPr lang="en-US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25"/>
          <p:cNvGrpSpPr/>
          <p:nvPr/>
        </p:nvGrpSpPr>
        <p:grpSpPr>
          <a:xfrm rot="0">
            <a:off x="11756130" y="6428038"/>
            <a:ext cx="446030" cy="442845"/>
            <a:chOff x="0" y="6416675"/>
            <a:chExt cx="444499" cy="441325"/>
          </a:xfrm>
        </p:grpSpPr>
        <p:sp>
          <p:nvSpPr>
            <p:cNvPr id="283" name="Google Shape;283;p25"/>
            <p:cNvSpPr/>
            <p:nvPr/>
          </p:nvSpPr>
          <p:spPr>
            <a:xfrm>
              <a:off x="0" y="6416675"/>
              <a:ext cx="444499" cy="441325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5"/>
            <p:cNvSpPr txBox="1"/>
            <p:nvPr/>
          </p:nvSpPr>
          <p:spPr>
            <a:xfrm>
              <a:off x="151960" y="6399022"/>
              <a:ext cx="140579" cy="455630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fld id="{00000000-1234-1234-1234-123412341234}" type="slidenum"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t>‹#›</a:t>
              </a:fld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6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583077"/>
            <a:ext cx="9515520" cy="456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8437562" y="133689"/>
            <a:ext cx="3038475" cy="6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0" y="0"/>
            <a:ext cx="3030538" cy="144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11908613" y="6524625"/>
            <a:ext cx="141064" cy="228600"/>
          </a:xfrm>
          <a:prstGeom prst="rect">
            <a:avLst/>
          </a:prstGeom>
          <a:solidFill>
            <a:srgbClr val="5a5958"/>
          </a:solidFill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14</a:t>
            </a:fld>
            <a:endParaRPr lang="en-US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26"/>
          <p:cNvGrpSpPr/>
          <p:nvPr/>
        </p:nvGrpSpPr>
        <p:grpSpPr>
          <a:xfrm rot="0">
            <a:off x="11756130" y="6428038"/>
            <a:ext cx="446030" cy="442845"/>
            <a:chOff x="0" y="6416675"/>
            <a:chExt cx="444499" cy="441325"/>
          </a:xfrm>
        </p:grpSpPr>
        <p:sp>
          <p:nvSpPr>
            <p:cNvPr id="294" name="Google Shape;294;p26"/>
            <p:cNvSpPr/>
            <p:nvPr/>
          </p:nvSpPr>
          <p:spPr>
            <a:xfrm>
              <a:off x="0" y="6416675"/>
              <a:ext cx="444499" cy="441325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6"/>
            <p:cNvSpPr txBox="1"/>
            <p:nvPr/>
          </p:nvSpPr>
          <p:spPr>
            <a:xfrm>
              <a:off x="151960" y="6399022"/>
              <a:ext cx="140579" cy="455630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fld id="{00000000-1234-1234-1234-123412341234}" type="slidenum"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t>‹#›</a:t>
              </a:fld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434746"/>
            <a:ext cx="10168380" cy="48517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2873876" cy="11952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1444270"/>
            <a:ext cx="10168380" cy="48517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37562" y="185560"/>
            <a:ext cx="2962275" cy="64484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>
            <a:off x="-1" y="447"/>
            <a:ext cx="12192001" cy="685710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8"/>
          <p:cNvSpPr txBox="1"/>
          <p:nvPr/>
        </p:nvSpPr>
        <p:spPr>
          <a:xfrm>
            <a:off x="7066013" y="2672244"/>
            <a:ext cx="4126132" cy="44429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9200">
                <a:latin typeface="Arial"/>
                <a:ea typeface="Arial"/>
                <a:cs typeface="Arial"/>
                <a:sym typeface="Arial"/>
              </a:rPr>
              <a:t>04</a:t>
            </a:r>
            <a:endParaRPr sz="29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28"/>
          <p:cNvGrpSpPr/>
          <p:nvPr/>
        </p:nvGrpSpPr>
        <p:grpSpPr>
          <a:xfrm rot="0">
            <a:off x="11756130" y="6428038"/>
            <a:ext cx="446030" cy="442845"/>
            <a:chOff x="0" y="6416675"/>
            <a:chExt cx="444499" cy="441325"/>
          </a:xfrm>
        </p:grpSpPr>
        <p:sp>
          <p:nvSpPr>
            <p:cNvPr id="313" name="Google Shape;313;p28"/>
            <p:cNvSpPr/>
            <p:nvPr/>
          </p:nvSpPr>
          <p:spPr>
            <a:xfrm>
              <a:off x="0" y="6416675"/>
              <a:ext cx="444499" cy="441325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8"/>
            <p:cNvSpPr txBox="1"/>
            <p:nvPr/>
          </p:nvSpPr>
          <p:spPr>
            <a:xfrm>
              <a:off x="151959" y="6399021"/>
              <a:ext cx="140578" cy="455630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fld id="{00000000-1234-1234-1234-123412341234}" type="slidenum"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t>‹#›</a:t>
              </a:fld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28"/>
          <p:cNvSpPr txBox="1"/>
          <p:nvPr/>
        </p:nvSpPr>
        <p:spPr>
          <a:xfrm>
            <a:off x="6098955" y="1050631"/>
            <a:ext cx="5237698" cy="9095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회고</a:t>
            </a: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8"/>
          <p:cNvSpPr txBox="1"/>
          <p:nvPr/>
        </p:nvSpPr>
        <p:spPr>
          <a:xfrm>
            <a:off x="532389" y="46842"/>
            <a:ext cx="829138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</a:t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1" y="524808"/>
            <a:ext cx="5410287" cy="6176551"/>
          </a:xfrm>
          <a:custGeom>
            <a:avLst/>
            <a:gdLst/>
            <a:rect l="l" t="t" r="r" b="b"/>
            <a:pathLst>
              <a:path w="5410287" h="6176551" extrusionOk="0">
                <a:moveTo>
                  <a:pt x="2665321" y="0"/>
                </a:moveTo>
                <a:cubicBezTo>
                  <a:pt x="2756773" y="0"/>
                  <a:pt x="2849632" y="22420"/>
                  <a:pt x="2934049" y="67259"/>
                </a:cubicBezTo>
                <a:quadBezTo>
                  <a:pt x="5151408" y="1356376"/>
                  <a:pt x="5151408" y="1356376"/>
                </a:quadBezTo>
                <a:cubicBezTo>
                  <a:pt x="5308987" y="1446053"/>
                  <a:pt x="5410287" y="1614199"/>
                  <a:pt x="5410287" y="1804764"/>
                </a:cubicBezTo>
                <a:quadBezTo>
                  <a:pt x="5410287" y="4371788"/>
                  <a:pt x="5410287" y="4371788"/>
                </a:quadBezTo>
                <a:cubicBezTo>
                  <a:pt x="5410287" y="4562353"/>
                  <a:pt x="5308987" y="4730499"/>
                  <a:pt x="5151408" y="4820176"/>
                </a:cubicBezTo>
                <a:quadBezTo>
                  <a:pt x="2934049" y="6109293"/>
                  <a:pt x="2934049" y="6109293"/>
                </a:quadBezTo>
                <a:cubicBezTo>
                  <a:pt x="2844004" y="6154132"/>
                  <a:pt x="2753959" y="6176551"/>
                  <a:pt x="2663914" y="6176551"/>
                </a:cubicBezTo>
                <a:cubicBezTo>
                  <a:pt x="2573869" y="6176551"/>
                  <a:pt x="2483824" y="6154132"/>
                  <a:pt x="2405035" y="6109293"/>
                </a:cubicBezTo>
                <a:quadBezTo>
                  <a:pt x="187676" y="4820176"/>
                  <a:pt x="187676" y="4820176"/>
                </a:quadBezTo>
                <a:cubicBezTo>
                  <a:pt x="148282" y="4797757"/>
                  <a:pt x="111701" y="4770433"/>
                  <a:pt x="78989" y="4739081"/>
                </a:cubicBezTo>
                <a:lnTo>
                  <a:pt x="0" y="4641800"/>
                </a:lnTo>
                <a:lnTo>
                  <a:pt x="0" y="1534752"/>
                </a:lnTo>
                <a:lnTo>
                  <a:pt x="78989" y="1437471"/>
                </a:lnTo>
                <a:cubicBezTo>
                  <a:pt x="111701" y="1406119"/>
                  <a:pt x="148282" y="1378795"/>
                  <a:pt x="187676" y="1356376"/>
                </a:cubicBezTo>
                <a:quadBezTo>
                  <a:pt x="2405035" y="67259"/>
                  <a:pt x="2405035" y="67259"/>
                </a:quadBezTo>
                <a:cubicBezTo>
                  <a:pt x="2483824" y="22420"/>
                  <a:pt x="2573869" y="0"/>
                  <a:pt x="2665321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rcRect/>
            <a:stretch>
              <a:fillRect/>
            </a:stretch>
          </a:blipFill>
          <a:ln>
            <a:noFill/>
          </a:ln>
          <a:effectLst>
            <a:outerShdw blurRad="317500" rotWithShape="0">
              <a:srgbClr val="000000">
                <a:alpha val="2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10645561" y="39443"/>
            <a:ext cx="665567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회고</a:t>
            </a:r>
            <a:endParaRPr sz="12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9"/>
          <p:cNvPicPr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800" r="11790"/>
          <a:stretch>
            <a:fillRect/>
          </a:stretch>
        </p:blipFill>
        <p:spPr>
          <a:xfrm>
            <a:off x="0" y="512509"/>
            <a:ext cx="3425371" cy="597262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/>
          <p:cNvSpPr/>
          <p:nvPr/>
        </p:nvSpPr>
        <p:spPr>
          <a:xfrm>
            <a:off x="113269" y="3563233"/>
            <a:ext cx="3312101" cy="3022654"/>
          </a:xfrm>
          <a:prstGeom prst="rect">
            <a:avLst/>
          </a:prstGeom>
          <a:gradFill>
            <a:gsLst>
              <a:gs pos="0">
                <a:srgbClr val="a5a5a5">
                  <a:alpha val="0"/>
                </a:srgbClr>
              </a:gs>
              <a:gs pos="100000">
                <a:srgbClr val="d8d8d8">
                  <a:alpha val="98820"/>
                </a:srgbClr>
              </a:gs>
            </a:gsLst>
            <a:lin ang="5400000" scaled="0"/>
          </a:gradFill>
          <a:ln>
            <a:noFill/>
          </a:ln>
          <a:effectLst>
            <a:outerShdw blurRad="152400" dist="38100" dir="2700000" algn="tl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4151073" y="1461699"/>
            <a:ext cx="3828087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Numbero</a:t>
            </a:r>
            <a:endParaRPr>
              <a:solidFill>
                <a:srgbClr val="808080"/>
              </a:solidFill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4629250" y="2161895"/>
            <a:ext cx="2567710" cy="4460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1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rPr>
              <a:t>프로젝트 진척도</a:t>
            </a:r>
            <a:endParaRPr sz="2400" b="1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9"/>
          <p:cNvSpPr/>
          <p:nvPr/>
        </p:nvSpPr>
        <p:spPr>
          <a:xfrm>
            <a:off x="4373857" y="854373"/>
            <a:ext cx="540453" cy="562973"/>
          </a:xfrm>
          <a:custGeom>
            <a:avLst/>
            <a:gdLst/>
            <a:rect l="l" t="t" r="r" b="b"/>
            <a:pathLst>
              <a:path w="555291" h="578428" extrusionOk="0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rgbClr val="a5a5a5"/>
              </a:gs>
            </a:gsLst>
            <a:lin ang="1620000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11745970" y="6417878"/>
            <a:ext cx="446030" cy="442845"/>
          </a:xfrm>
          <a:prstGeom prst="rect">
            <a:avLst/>
          </a:prstGeom>
          <a:solidFill>
            <a:srgbClr val="5a595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11895247" y="6381750"/>
            <a:ext cx="147476" cy="4762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17</a:t>
            </a:fld>
            <a:endParaRPr lang="en-US"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" name="Google Shape;333;p29"/>
          <p:cNvCxnSpPr/>
          <p:nvPr/>
        </p:nvCxnSpPr>
        <p:spPr>
          <a:xfrm>
            <a:off x="4931086" y="4412992"/>
            <a:ext cx="3295944" cy="0"/>
          </a:xfrm>
          <a:prstGeom prst="straightConnector1">
            <a:avLst/>
          </a:prstGeom>
          <a:noFill/>
          <a:ln w="69850" cap="sq" cmpd="sng">
            <a:solidFill>
              <a:srgbClr val="f2f2f2"/>
            </a:solidFill>
            <a:prstDash val="solid"/>
            <a:miter/>
            <a:headEnd w="sm" len="sm"/>
            <a:tailEnd w="sm" len="sm"/>
          </a:ln>
        </p:spPr>
      </p:cxnSp>
      <p:cxnSp>
        <p:nvCxnSpPr>
          <p:cNvPr id="334" name="Google Shape;334;p29"/>
          <p:cNvCxnSpPr/>
          <p:nvPr/>
        </p:nvCxnSpPr>
        <p:spPr>
          <a:xfrm flipV="1">
            <a:off x="4931086" y="4405312"/>
            <a:ext cx="1831380" cy="7679"/>
          </a:xfrm>
          <a:prstGeom prst="straightConnector1">
            <a:avLst/>
          </a:prstGeom>
          <a:noFill/>
          <a:ln w="69850" cap="sq" cmpd="sng">
            <a:solidFill>
              <a:srgbClr val="bfbfbf"/>
            </a:solidFill>
            <a:prstDash val="solid"/>
            <a:miter/>
            <a:headEnd w="sm" len="sm"/>
            <a:tailEnd w="sm" len="sm"/>
          </a:ln>
        </p:spPr>
      </p:cxnSp>
      <p:cxnSp>
        <p:nvCxnSpPr>
          <p:cNvPr id="335" name="Google Shape;335;p29"/>
          <p:cNvCxnSpPr/>
          <p:nvPr/>
        </p:nvCxnSpPr>
        <p:spPr>
          <a:xfrm>
            <a:off x="4931086" y="3839372"/>
            <a:ext cx="3295944" cy="0"/>
          </a:xfrm>
          <a:prstGeom prst="straightConnector1">
            <a:avLst/>
          </a:prstGeom>
          <a:noFill/>
          <a:ln w="69850" cap="sq" cmpd="sng">
            <a:solidFill>
              <a:srgbClr val="f2f2f2"/>
            </a:solidFill>
            <a:prstDash val="solid"/>
            <a:miter/>
            <a:headEnd w="sm" len="sm"/>
            <a:tailEnd w="sm" len="sm"/>
          </a:ln>
        </p:spPr>
      </p:cxnSp>
      <p:cxnSp>
        <p:nvCxnSpPr>
          <p:cNvPr id="336" name="Google Shape;336;p29"/>
          <p:cNvCxnSpPr/>
          <p:nvPr/>
        </p:nvCxnSpPr>
        <p:spPr>
          <a:xfrm flipV="1">
            <a:off x="4931086" y="3833813"/>
            <a:ext cx="1307505" cy="5559"/>
          </a:xfrm>
          <a:prstGeom prst="straightConnector1">
            <a:avLst/>
          </a:prstGeom>
          <a:noFill/>
          <a:ln w="69850" cap="sq" cmpd="sng">
            <a:solidFill>
              <a:srgbClr val="bfbfbf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337" name="Google Shape;337;p29"/>
          <p:cNvSpPr/>
          <p:nvPr/>
        </p:nvSpPr>
        <p:spPr>
          <a:xfrm>
            <a:off x="8318039" y="3679053"/>
            <a:ext cx="74411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97.25%</a:t>
            </a:r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8318039" y="4260324"/>
            <a:ext cx="74411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56.36%</a:t>
            </a:r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4389040" y="3511070"/>
            <a:ext cx="390498" cy="440704"/>
          </a:xfrm>
          <a:custGeom>
            <a:avLst/>
            <a:gdLst/>
            <a:rect l="l" t="t" r="r" b="b"/>
            <a:pathLst>
              <a:path w="488" h="553" extrusionOk="0">
                <a:moveTo>
                  <a:pt x="465" y="123"/>
                </a:moveTo>
                <a:quadBezTo>
                  <a:pt x="465" y="123"/>
                  <a:pt x="268" y="8"/>
                </a:quadBezTo>
                <a:cubicBezTo>
                  <a:pt x="253" y="0"/>
                  <a:pt x="235" y="0"/>
                  <a:pt x="221" y="8"/>
                </a:cubicBezTo>
                <a:quadBezTo>
                  <a:pt x="221" y="8"/>
                  <a:pt x="24" y="123"/>
                </a:quadBezTo>
                <a:cubicBezTo>
                  <a:pt x="10" y="131"/>
                  <a:pt x="0" y="146"/>
                  <a:pt x="0" y="163"/>
                </a:cubicBezTo>
                <a:quadBezTo>
                  <a:pt x="0" y="163"/>
                  <a:pt x="0" y="392"/>
                </a:quadBezTo>
                <a:cubicBezTo>
                  <a:pt x="0" y="409"/>
                  <a:pt x="10" y="424"/>
                  <a:pt x="24" y="432"/>
                </a:cubicBezTo>
                <a:quadBezTo>
                  <a:pt x="24" y="432"/>
                  <a:pt x="221" y="547"/>
                </a:quadBezTo>
                <a:cubicBezTo>
                  <a:pt x="228" y="551"/>
                  <a:pt x="236" y="553"/>
                  <a:pt x="244" y="553"/>
                </a:cubicBezTo>
                <a:cubicBezTo>
                  <a:pt x="252" y="553"/>
                  <a:pt x="260" y="551"/>
                  <a:pt x="268" y="547"/>
                </a:cubicBezTo>
                <a:quadBezTo>
                  <a:pt x="268" y="547"/>
                  <a:pt x="465" y="432"/>
                </a:quadBezTo>
                <a:cubicBezTo>
                  <a:pt x="479" y="424"/>
                  <a:pt x="488" y="409"/>
                  <a:pt x="488" y="392"/>
                </a:cubicBezTo>
                <a:quadBezTo>
                  <a:pt x="488" y="392"/>
                  <a:pt x="488" y="163"/>
                </a:quadBezTo>
                <a:cubicBezTo>
                  <a:pt x="488" y="146"/>
                  <a:pt x="479" y="131"/>
                  <a:pt x="465" y="123"/>
                </a:cubicBezTo>
                <a:close/>
              </a:path>
            </a:pathLst>
          </a:custGeom>
          <a:gradFill>
            <a:gsLst>
              <a:gs pos="0">
                <a:srgbClr val="a5a5a5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4389040" y="4084690"/>
            <a:ext cx="390498" cy="440704"/>
          </a:xfrm>
          <a:custGeom>
            <a:avLst/>
            <a:gdLst/>
            <a:rect l="l" t="t" r="r" b="b"/>
            <a:pathLst>
              <a:path w="488" h="553" extrusionOk="0">
                <a:moveTo>
                  <a:pt x="465" y="123"/>
                </a:moveTo>
                <a:quadBezTo>
                  <a:pt x="465" y="123"/>
                  <a:pt x="268" y="8"/>
                </a:quadBezTo>
                <a:cubicBezTo>
                  <a:pt x="253" y="0"/>
                  <a:pt x="235" y="0"/>
                  <a:pt x="221" y="8"/>
                </a:cubicBezTo>
                <a:quadBezTo>
                  <a:pt x="221" y="8"/>
                  <a:pt x="24" y="123"/>
                </a:quadBezTo>
                <a:cubicBezTo>
                  <a:pt x="10" y="131"/>
                  <a:pt x="0" y="146"/>
                  <a:pt x="0" y="163"/>
                </a:cubicBezTo>
                <a:quadBezTo>
                  <a:pt x="0" y="163"/>
                  <a:pt x="0" y="392"/>
                </a:quadBezTo>
                <a:cubicBezTo>
                  <a:pt x="0" y="409"/>
                  <a:pt x="10" y="424"/>
                  <a:pt x="24" y="432"/>
                </a:cubicBezTo>
                <a:quadBezTo>
                  <a:pt x="24" y="432"/>
                  <a:pt x="221" y="547"/>
                </a:quadBezTo>
                <a:cubicBezTo>
                  <a:pt x="228" y="551"/>
                  <a:pt x="236" y="553"/>
                  <a:pt x="244" y="553"/>
                </a:cubicBezTo>
                <a:cubicBezTo>
                  <a:pt x="252" y="553"/>
                  <a:pt x="260" y="551"/>
                  <a:pt x="268" y="547"/>
                </a:cubicBezTo>
                <a:quadBezTo>
                  <a:pt x="268" y="547"/>
                  <a:pt x="465" y="432"/>
                </a:quadBezTo>
                <a:cubicBezTo>
                  <a:pt x="479" y="424"/>
                  <a:pt x="488" y="409"/>
                  <a:pt x="488" y="392"/>
                </a:cubicBezTo>
                <a:quadBezTo>
                  <a:pt x="488" y="392"/>
                  <a:pt x="488" y="163"/>
                </a:quadBezTo>
                <a:cubicBezTo>
                  <a:pt x="488" y="146"/>
                  <a:pt x="479" y="131"/>
                  <a:pt x="465" y="123"/>
                </a:cubicBezTo>
                <a:close/>
              </a:path>
            </a:pathLst>
          </a:custGeom>
          <a:gradFill>
            <a:gsLst>
              <a:gs pos="0">
                <a:srgbClr val="a5a5a5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4804868" y="3414293"/>
            <a:ext cx="192890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OCR 기반 검색 기능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9"/>
          <p:cNvSpPr txBox="1"/>
          <p:nvPr/>
        </p:nvSpPr>
        <p:spPr>
          <a:xfrm>
            <a:off x="4819382" y="3971311"/>
            <a:ext cx="358154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추천 알고리즘 구현 – TF-IDE 기반 코사인 유사도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9"/>
          <p:cNvSpPr/>
          <p:nvPr/>
        </p:nvSpPr>
        <p:spPr>
          <a:xfrm>
            <a:off x="4477799" y="3641219"/>
            <a:ext cx="212978" cy="180405"/>
          </a:xfrm>
          <a:custGeom>
            <a:avLst/>
            <a:gdLst/>
            <a:rect l="l" t="t" r="r" b="b"/>
            <a:pathLst>
              <a:path w="157" h="133" extrusionOk="0">
                <a:moveTo>
                  <a:pt x="128" y="20"/>
                </a:moveTo>
                <a:cubicBezTo>
                  <a:pt x="119" y="16"/>
                  <a:pt x="79" y="0"/>
                  <a:pt x="41" y="37"/>
                </a:cubicBezTo>
                <a:cubicBezTo>
                  <a:pt x="41" y="37"/>
                  <a:pt x="0" y="78"/>
                  <a:pt x="44" y="104"/>
                </a:cubicBezTo>
                <a:cubicBezTo>
                  <a:pt x="49" y="107"/>
                  <a:pt x="58" y="109"/>
                  <a:pt x="61" y="111"/>
                </a:cubicBezTo>
                <a:cubicBezTo>
                  <a:pt x="63" y="112"/>
                  <a:pt x="61" y="130"/>
                  <a:pt x="63" y="131"/>
                </a:cubicBezTo>
                <a:cubicBezTo>
                  <a:pt x="68" y="133"/>
                  <a:pt x="87" y="113"/>
                  <a:pt x="89" y="112"/>
                </a:cubicBezTo>
                <a:cubicBezTo>
                  <a:pt x="93" y="110"/>
                  <a:pt x="142" y="101"/>
                  <a:pt x="150" y="66"/>
                </a:cubicBezTo>
                <a:cubicBezTo>
                  <a:pt x="157" y="41"/>
                  <a:pt x="136" y="24"/>
                  <a:pt x="128" y="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4477799" y="4223908"/>
            <a:ext cx="212982" cy="162270"/>
          </a:xfrm>
          <a:custGeom>
            <a:avLst/>
            <a:gdLst/>
            <a:rect l="l" t="t" r="r" b="b"/>
            <a:pathLst>
              <a:path w="129" h="99" extrusionOk="0">
                <a:moveTo>
                  <a:pt x="23" y="51"/>
                </a:moveTo>
                <a:cubicBezTo>
                  <a:pt x="23" y="51"/>
                  <a:pt x="0" y="48"/>
                  <a:pt x="0" y="70"/>
                </a:cubicBezTo>
                <a:cubicBezTo>
                  <a:pt x="0" y="92"/>
                  <a:pt x="39" y="99"/>
                  <a:pt x="102" y="85"/>
                </a:cubicBezTo>
                <a:cubicBezTo>
                  <a:pt x="102" y="85"/>
                  <a:pt x="129" y="80"/>
                  <a:pt x="128" y="61"/>
                </a:cubicBezTo>
                <a:cubicBezTo>
                  <a:pt x="127" y="43"/>
                  <a:pt x="109" y="44"/>
                  <a:pt x="106" y="48"/>
                </a:cubicBezTo>
                <a:cubicBezTo>
                  <a:pt x="106" y="48"/>
                  <a:pt x="115" y="35"/>
                  <a:pt x="104" y="25"/>
                </a:cubicBezTo>
                <a:cubicBezTo>
                  <a:pt x="93" y="15"/>
                  <a:pt x="82" y="24"/>
                  <a:pt x="78" y="32"/>
                </a:cubicBezTo>
                <a:cubicBezTo>
                  <a:pt x="78" y="32"/>
                  <a:pt x="87" y="0"/>
                  <a:pt x="56" y="3"/>
                </a:cubicBezTo>
                <a:cubicBezTo>
                  <a:pt x="26" y="5"/>
                  <a:pt x="15" y="28"/>
                  <a:pt x="23" y="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p29"/>
          <p:cNvCxnSpPr/>
          <p:nvPr/>
        </p:nvCxnSpPr>
        <p:spPr>
          <a:xfrm>
            <a:off x="4931086" y="4962158"/>
            <a:ext cx="3295944" cy="0"/>
          </a:xfrm>
          <a:prstGeom prst="straightConnector1">
            <a:avLst/>
          </a:prstGeom>
          <a:noFill/>
          <a:ln w="69850" cap="sq" cmpd="sng">
            <a:solidFill>
              <a:srgbClr val="f2f2f2"/>
            </a:solidFill>
            <a:prstDash val="solid"/>
            <a:miter/>
            <a:headEnd w="sm" len="sm"/>
            <a:tailEnd w="sm" len="sm"/>
          </a:ln>
        </p:spPr>
      </p:cxnSp>
      <p:cxnSp>
        <p:nvCxnSpPr>
          <p:cNvPr id="346" name="Google Shape;346;p29"/>
          <p:cNvCxnSpPr/>
          <p:nvPr/>
        </p:nvCxnSpPr>
        <p:spPr>
          <a:xfrm flipV="1">
            <a:off x="4931086" y="4953000"/>
            <a:ext cx="2069505" cy="9158"/>
          </a:xfrm>
          <a:prstGeom prst="straightConnector1">
            <a:avLst/>
          </a:prstGeom>
          <a:noFill/>
          <a:ln w="69850" cap="sq" cmpd="sng">
            <a:solidFill>
              <a:srgbClr val="bfbfbf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347" name="Google Shape;347;p29"/>
          <p:cNvSpPr/>
          <p:nvPr/>
        </p:nvSpPr>
        <p:spPr>
          <a:xfrm>
            <a:off x="8318039" y="4801839"/>
            <a:ext cx="74411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97.25%</a:t>
            </a:r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4389040" y="4633856"/>
            <a:ext cx="390498" cy="440704"/>
          </a:xfrm>
          <a:custGeom>
            <a:avLst/>
            <a:gdLst/>
            <a:rect l="l" t="t" r="r" b="b"/>
            <a:pathLst>
              <a:path w="488" h="553" extrusionOk="0">
                <a:moveTo>
                  <a:pt x="465" y="123"/>
                </a:moveTo>
                <a:quadBezTo>
                  <a:pt x="465" y="123"/>
                  <a:pt x="268" y="8"/>
                </a:quadBezTo>
                <a:cubicBezTo>
                  <a:pt x="253" y="0"/>
                  <a:pt x="235" y="0"/>
                  <a:pt x="221" y="8"/>
                </a:cubicBezTo>
                <a:quadBezTo>
                  <a:pt x="221" y="8"/>
                  <a:pt x="24" y="123"/>
                </a:quadBezTo>
                <a:cubicBezTo>
                  <a:pt x="10" y="131"/>
                  <a:pt x="0" y="146"/>
                  <a:pt x="0" y="163"/>
                </a:cubicBezTo>
                <a:quadBezTo>
                  <a:pt x="0" y="163"/>
                  <a:pt x="0" y="392"/>
                </a:quadBezTo>
                <a:cubicBezTo>
                  <a:pt x="0" y="409"/>
                  <a:pt x="10" y="424"/>
                  <a:pt x="24" y="432"/>
                </a:cubicBezTo>
                <a:quadBezTo>
                  <a:pt x="24" y="432"/>
                  <a:pt x="221" y="547"/>
                </a:quadBezTo>
                <a:cubicBezTo>
                  <a:pt x="228" y="551"/>
                  <a:pt x="236" y="553"/>
                  <a:pt x="244" y="553"/>
                </a:cubicBezTo>
                <a:cubicBezTo>
                  <a:pt x="252" y="553"/>
                  <a:pt x="260" y="551"/>
                  <a:pt x="268" y="547"/>
                </a:cubicBezTo>
                <a:quadBezTo>
                  <a:pt x="268" y="547"/>
                  <a:pt x="465" y="432"/>
                </a:quadBezTo>
                <a:cubicBezTo>
                  <a:pt x="479" y="424"/>
                  <a:pt x="488" y="409"/>
                  <a:pt x="488" y="392"/>
                </a:cubicBezTo>
                <a:quadBezTo>
                  <a:pt x="488" y="392"/>
                  <a:pt x="488" y="163"/>
                </a:quadBezTo>
                <a:cubicBezTo>
                  <a:pt x="488" y="146"/>
                  <a:pt x="479" y="131"/>
                  <a:pt x="465" y="123"/>
                </a:cubicBezTo>
                <a:close/>
              </a:path>
            </a:pathLst>
          </a:custGeom>
          <a:gradFill>
            <a:gsLst>
              <a:gs pos="0">
                <a:srgbClr val="a5a5a5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4804868" y="4537079"/>
            <a:ext cx="227521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찜 목록 추가 및 관리1</a:t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>
            <a:off x="4504085" y="4789429"/>
            <a:ext cx="160408" cy="129558"/>
          </a:xfrm>
          <a:custGeom>
            <a:avLst/>
            <a:gdLst/>
            <a:rect l="l" t="t" r="r" b="b"/>
            <a:pathLst>
              <a:path w="330697" h="267097" extrusionOk="0">
                <a:moveTo>
                  <a:pt x="246227" y="48228"/>
                </a:moveTo>
                <a:cubicBezTo>
                  <a:pt x="289501" y="48048"/>
                  <a:pt x="324457" y="50576"/>
                  <a:pt x="328314" y="56355"/>
                </a:cubicBezTo>
                <a:cubicBezTo>
                  <a:pt x="338600" y="71767"/>
                  <a:pt x="312885" y="243859"/>
                  <a:pt x="302599" y="256701"/>
                </a:cubicBezTo>
                <a:cubicBezTo>
                  <a:pt x="294885" y="269544"/>
                  <a:pt x="42879" y="269544"/>
                  <a:pt x="35165" y="261838"/>
                </a:cubicBezTo>
                <a:cubicBezTo>
                  <a:pt x="27450" y="256701"/>
                  <a:pt x="42879" y="87178"/>
                  <a:pt x="66023" y="69198"/>
                </a:cubicBezTo>
                <a:cubicBezTo>
                  <a:pt x="78880" y="56355"/>
                  <a:pt x="174105" y="48529"/>
                  <a:pt x="246227" y="48228"/>
                </a:cubicBezTo>
                <a:close/>
                <a:moveTo>
                  <a:pt x="132115" y="12"/>
                </a:moveTo>
                <a:cubicBezTo>
                  <a:pt x="146853" y="-109"/>
                  <a:pt x="158450" y="695"/>
                  <a:pt x="163604" y="2625"/>
                </a:cubicBezTo>
                <a:cubicBezTo>
                  <a:pt x="173913" y="7770"/>
                  <a:pt x="181644" y="23207"/>
                  <a:pt x="189375" y="38644"/>
                </a:cubicBezTo>
                <a:cubicBezTo>
                  <a:pt x="127524" y="41217"/>
                  <a:pt x="65674" y="48936"/>
                  <a:pt x="52788" y="56654"/>
                </a:cubicBezTo>
                <a:cubicBezTo>
                  <a:pt x="37325" y="72092"/>
                  <a:pt x="24440" y="164714"/>
                  <a:pt x="21863" y="218744"/>
                </a:cubicBezTo>
                <a:cubicBezTo>
                  <a:pt x="14131" y="172433"/>
                  <a:pt x="-9063" y="33499"/>
                  <a:pt x="3823" y="20635"/>
                </a:cubicBezTo>
                <a:cubicBezTo>
                  <a:pt x="15420" y="9057"/>
                  <a:pt x="87901" y="373"/>
                  <a:pt x="132115" y="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p29"/>
          <p:cNvCxnSpPr/>
          <p:nvPr/>
        </p:nvCxnSpPr>
        <p:spPr>
          <a:xfrm>
            <a:off x="4931086" y="5558885"/>
            <a:ext cx="3295944" cy="0"/>
          </a:xfrm>
          <a:prstGeom prst="straightConnector1">
            <a:avLst/>
          </a:prstGeom>
          <a:noFill/>
          <a:ln w="69850" cap="sq" cmpd="sng">
            <a:solidFill>
              <a:srgbClr val="f2f2f2"/>
            </a:solidFill>
            <a:prstDash val="solid"/>
            <a:miter/>
            <a:headEnd w="sm" len="sm"/>
            <a:tailEnd w="sm" len="sm"/>
          </a:ln>
        </p:spPr>
      </p:cxnSp>
      <p:cxnSp>
        <p:nvCxnSpPr>
          <p:cNvPr id="352" name="Google Shape;352;p29"/>
          <p:cNvCxnSpPr/>
          <p:nvPr/>
        </p:nvCxnSpPr>
        <p:spPr>
          <a:xfrm>
            <a:off x="4931086" y="5558885"/>
            <a:ext cx="2433615" cy="0"/>
          </a:xfrm>
          <a:prstGeom prst="straightConnector1">
            <a:avLst/>
          </a:prstGeom>
          <a:noFill/>
          <a:ln w="69850" cap="sq" cmpd="sng">
            <a:solidFill>
              <a:srgbClr val="bfbfbf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353" name="Google Shape;353;p29"/>
          <p:cNvSpPr/>
          <p:nvPr/>
        </p:nvSpPr>
        <p:spPr>
          <a:xfrm>
            <a:off x="8318039" y="5406217"/>
            <a:ext cx="74411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56.36%</a:t>
            </a:r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9"/>
          <p:cNvSpPr/>
          <p:nvPr/>
        </p:nvSpPr>
        <p:spPr>
          <a:xfrm>
            <a:off x="4389040" y="5230583"/>
            <a:ext cx="390498" cy="440704"/>
          </a:xfrm>
          <a:custGeom>
            <a:avLst/>
            <a:gdLst/>
            <a:rect l="l" t="t" r="r" b="b"/>
            <a:pathLst>
              <a:path w="488" h="553" extrusionOk="0">
                <a:moveTo>
                  <a:pt x="465" y="123"/>
                </a:moveTo>
                <a:quadBezTo>
                  <a:pt x="465" y="123"/>
                  <a:pt x="268" y="8"/>
                </a:quadBezTo>
                <a:cubicBezTo>
                  <a:pt x="253" y="0"/>
                  <a:pt x="235" y="0"/>
                  <a:pt x="221" y="8"/>
                </a:cubicBezTo>
                <a:quadBezTo>
                  <a:pt x="221" y="8"/>
                  <a:pt x="24" y="123"/>
                </a:quadBezTo>
                <a:cubicBezTo>
                  <a:pt x="10" y="131"/>
                  <a:pt x="0" y="146"/>
                  <a:pt x="0" y="163"/>
                </a:cubicBezTo>
                <a:quadBezTo>
                  <a:pt x="0" y="163"/>
                  <a:pt x="0" y="392"/>
                </a:quadBezTo>
                <a:cubicBezTo>
                  <a:pt x="0" y="409"/>
                  <a:pt x="10" y="424"/>
                  <a:pt x="24" y="432"/>
                </a:cubicBezTo>
                <a:quadBezTo>
                  <a:pt x="24" y="432"/>
                  <a:pt x="221" y="547"/>
                </a:quadBezTo>
                <a:cubicBezTo>
                  <a:pt x="228" y="551"/>
                  <a:pt x="236" y="553"/>
                  <a:pt x="244" y="553"/>
                </a:cubicBezTo>
                <a:cubicBezTo>
                  <a:pt x="252" y="553"/>
                  <a:pt x="260" y="551"/>
                  <a:pt x="268" y="547"/>
                </a:cubicBezTo>
                <a:quadBezTo>
                  <a:pt x="268" y="547"/>
                  <a:pt x="465" y="432"/>
                </a:quadBezTo>
                <a:cubicBezTo>
                  <a:pt x="479" y="424"/>
                  <a:pt x="488" y="409"/>
                  <a:pt x="488" y="392"/>
                </a:cubicBezTo>
                <a:quadBezTo>
                  <a:pt x="488" y="392"/>
                  <a:pt x="488" y="163"/>
                </a:quadBezTo>
                <a:cubicBezTo>
                  <a:pt x="488" y="146"/>
                  <a:pt x="479" y="131"/>
                  <a:pt x="465" y="123"/>
                </a:cubicBezTo>
                <a:close/>
              </a:path>
            </a:pathLst>
          </a:custGeom>
          <a:gradFill>
            <a:gsLst>
              <a:gs pos="0">
                <a:srgbClr val="a5a5a5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9"/>
          <p:cNvSpPr txBox="1"/>
          <p:nvPr/>
        </p:nvSpPr>
        <p:spPr>
          <a:xfrm>
            <a:off x="4804868" y="5146232"/>
            <a:ext cx="26775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회원 가입 및 로그인 기능 구현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9"/>
          <p:cNvSpPr/>
          <p:nvPr/>
        </p:nvSpPr>
        <p:spPr>
          <a:xfrm>
            <a:off x="4477799" y="5369801"/>
            <a:ext cx="212982" cy="162270"/>
          </a:xfrm>
          <a:custGeom>
            <a:avLst/>
            <a:gdLst/>
            <a:rect l="l" t="t" r="r" b="b"/>
            <a:pathLst>
              <a:path w="129" h="99" extrusionOk="0">
                <a:moveTo>
                  <a:pt x="23" y="51"/>
                </a:moveTo>
                <a:cubicBezTo>
                  <a:pt x="23" y="51"/>
                  <a:pt x="0" y="48"/>
                  <a:pt x="0" y="70"/>
                </a:cubicBezTo>
                <a:cubicBezTo>
                  <a:pt x="0" y="92"/>
                  <a:pt x="39" y="99"/>
                  <a:pt x="102" y="85"/>
                </a:cubicBezTo>
                <a:cubicBezTo>
                  <a:pt x="102" y="85"/>
                  <a:pt x="129" y="80"/>
                  <a:pt x="128" y="61"/>
                </a:cubicBezTo>
                <a:cubicBezTo>
                  <a:pt x="127" y="43"/>
                  <a:pt x="109" y="44"/>
                  <a:pt x="106" y="48"/>
                </a:cubicBezTo>
                <a:cubicBezTo>
                  <a:pt x="106" y="48"/>
                  <a:pt x="115" y="35"/>
                  <a:pt x="104" y="25"/>
                </a:cubicBezTo>
                <a:cubicBezTo>
                  <a:pt x="93" y="15"/>
                  <a:pt x="82" y="24"/>
                  <a:pt x="78" y="32"/>
                </a:cubicBezTo>
                <a:cubicBezTo>
                  <a:pt x="78" y="32"/>
                  <a:pt x="87" y="0"/>
                  <a:pt x="56" y="3"/>
                </a:cubicBezTo>
                <a:cubicBezTo>
                  <a:pt x="26" y="5"/>
                  <a:pt x="15" y="28"/>
                  <a:pt x="23" y="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p29"/>
          <p:cNvCxnSpPr/>
          <p:nvPr/>
        </p:nvCxnSpPr>
        <p:spPr>
          <a:xfrm>
            <a:off x="4931086" y="6108051"/>
            <a:ext cx="3295944" cy="0"/>
          </a:xfrm>
          <a:prstGeom prst="straightConnector1">
            <a:avLst/>
          </a:prstGeom>
          <a:noFill/>
          <a:ln w="69850" cap="sq" cmpd="sng">
            <a:solidFill>
              <a:srgbClr val="f2f2f2"/>
            </a:solidFill>
            <a:prstDash val="solid"/>
            <a:miter/>
            <a:headEnd w="sm" len="sm"/>
            <a:tailEnd w="sm" len="sm"/>
          </a:ln>
        </p:spPr>
      </p:cxnSp>
      <p:cxnSp>
        <p:nvCxnSpPr>
          <p:cNvPr id="358" name="Google Shape;358;p29"/>
          <p:cNvCxnSpPr/>
          <p:nvPr/>
        </p:nvCxnSpPr>
        <p:spPr>
          <a:xfrm flipV="1">
            <a:off x="4931086" y="6107906"/>
            <a:ext cx="1962349" cy="145"/>
          </a:xfrm>
          <a:prstGeom prst="straightConnector1">
            <a:avLst/>
          </a:prstGeom>
          <a:noFill/>
          <a:ln w="69850" cap="sq" cmpd="sng">
            <a:solidFill>
              <a:srgbClr val="bfbfbf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359" name="Google Shape;359;p29"/>
          <p:cNvSpPr/>
          <p:nvPr/>
        </p:nvSpPr>
        <p:spPr>
          <a:xfrm>
            <a:off x="8318039" y="5947732"/>
            <a:ext cx="744114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97.25%</a:t>
            </a:r>
            <a:endParaRPr sz="1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9"/>
          <p:cNvSpPr/>
          <p:nvPr/>
        </p:nvSpPr>
        <p:spPr>
          <a:xfrm>
            <a:off x="4389040" y="5779749"/>
            <a:ext cx="390498" cy="440704"/>
          </a:xfrm>
          <a:custGeom>
            <a:avLst/>
            <a:gdLst/>
            <a:rect l="l" t="t" r="r" b="b"/>
            <a:pathLst>
              <a:path w="488" h="553" extrusionOk="0">
                <a:moveTo>
                  <a:pt x="465" y="123"/>
                </a:moveTo>
                <a:quadBezTo>
                  <a:pt x="465" y="123"/>
                  <a:pt x="268" y="8"/>
                </a:quadBezTo>
                <a:cubicBezTo>
                  <a:pt x="253" y="0"/>
                  <a:pt x="235" y="0"/>
                  <a:pt x="221" y="8"/>
                </a:cubicBezTo>
                <a:quadBezTo>
                  <a:pt x="221" y="8"/>
                  <a:pt x="24" y="123"/>
                </a:quadBezTo>
                <a:cubicBezTo>
                  <a:pt x="10" y="131"/>
                  <a:pt x="0" y="146"/>
                  <a:pt x="0" y="163"/>
                </a:cubicBezTo>
                <a:quadBezTo>
                  <a:pt x="0" y="163"/>
                  <a:pt x="0" y="392"/>
                </a:quadBezTo>
                <a:cubicBezTo>
                  <a:pt x="0" y="409"/>
                  <a:pt x="10" y="424"/>
                  <a:pt x="24" y="432"/>
                </a:cubicBezTo>
                <a:quadBezTo>
                  <a:pt x="24" y="432"/>
                  <a:pt x="221" y="547"/>
                </a:quadBezTo>
                <a:cubicBezTo>
                  <a:pt x="228" y="551"/>
                  <a:pt x="236" y="553"/>
                  <a:pt x="244" y="553"/>
                </a:cubicBezTo>
                <a:cubicBezTo>
                  <a:pt x="252" y="553"/>
                  <a:pt x="260" y="551"/>
                  <a:pt x="268" y="547"/>
                </a:cubicBezTo>
                <a:quadBezTo>
                  <a:pt x="268" y="547"/>
                  <a:pt x="465" y="432"/>
                </a:quadBezTo>
                <a:cubicBezTo>
                  <a:pt x="479" y="424"/>
                  <a:pt x="488" y="409"/>
                  <a:pt x="488" y="392"/>
                </a:cubicBezTo>
                <a:quadBezTo>
                  <a:pt x="488" y="392"/>
                  <a:pt x="488" y="163"/>
                </a:quadBezTo>
                <a:cubicBezTo>
                  <a:pt x="488" y="146"/>
                  <a:pt x="479" y="131"/>
                  <a:pt x="465" y="123"/>
                </a:cubicBezTo>
                <a:close/>
              </a:path>
            </a:pathLst>
          </a:custGeom>
          <a:gradFill>
            <a:gsLst>
              <a:gs pos="0">
                <a:srgbClr val="a5a5a5"/>
              </a:gs>
              <a:gs pos="100000">
                <a:srgbClr val="d8d8d8"/>
              </a:gs>
            </a:gsLst>
            <a:lin ang="16200000" scaled="0"/>
          </a:gra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4804868" y="5682972"/>
            <a:ext cx="176868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Maria Db  구축 </a:t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4504085" y="5935322"/>
            <a:ext cx="160408" cy="129558"/>
          </a:xfrm>
          <a:custGeom>
            <a:avLst/>
            <a:gdLst/>
            <a:rect l="l" t="t" r="r" b="b"/>
            <a:pathLst>
              <a:path w="330697" h="267097" extrusionOk="0">
                <a:moveTo>
                  <a:pt x="246227" y="48228"/>
                </a:moveTo>
                <a:cubicBezTo>
                  <a:pt x="289501" y="48048"/>
                  <a:pt x="324457" y="50576"/>
                  <a:pt x="328314" y="56355"/>
                </a:cubicBezTo>
                <a:cubicBezTo>
                  <a:pt x="338600" y="71767"/>
                  <a:pt x="312885" y="243859"/>
                  <a:pt x="302599" y="256701"/>
                </a:cubicBezTo>
                <a:cubicBezTo>
                  <a:pt x="294885" y="269544"/>
                  <a:pt x="42879" y="269544"/>
                  <a:pt x="35165" y="261838"/>
                </a:cubicBezTo>
                <a:cubicBezTo>
                  <a:pt x="27450" y="256701"/>
                  <a:pt x="42879" y="87178"/>
                  <a:pt x="66023" y="69198"/>
                </a:cubicBezTo>
                <a:cubicBezTo>
                  <a:pt x="78880" y="56355"/>
                  <a:pt x="174105" y="48529"/>
                  <a:pt x="246227" y="48228"/>
                </a:cubicBezTo>
                <a:close/>
                <a:moveTo>
                  <a:pt x="132115" y="12"/>
                </a:moveTo>
                <a:cubicBezTo>
                  <a:pt x="146853" y="-109"/>
                  <a:pt x="158450" y="695"/>
                  <a:pt x="163604" y="2625"/>
                </a:cubicBezTo>
                <a:cubicBezTo>
                  <a:pt x="173913" y="7770"/>
                  <a:pt x="181644" y="23207"/>
                  <a:pt x="189375" y="38644"/>
                </a:cubicBezTo>
                <a:cubicBezTo>
                  <a:pt x="127524" y="41217"/>
                  <a:pt x="65674" y="48936"/>
                  <a:pt x="52788" y="56654"/>
                </a:cubicBezTo>
                <a:cubicBezTo>
                  <a:pt x="37325" y="72092"/>
                  <a:pt x="24440" y="164714"/>
                  <a:pt x="21863" y="218744"/>
                </a:cubicBezTo>
                <a:cubicBezTo>
                  <a:pt x="14131" y="172433"/>
                  <a:pt x="-9063" y="33499"/>
                  <a:pt x="3823" y="20635"/>
                </a:cubicBezTo>
                <a:cubicBezTo>
                  <a:pt x="15420" y="9057"/>
                  <a:pt x="87901" y="373"/>
                  <a:pt x="132115" y="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532389" y="46842"/>
            <a:ext cx="2001830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Project Presentation</a:t>
            </a:r>
            <a:endParaRPr/>
          </a:p>
        </p:txBody>
      </p:sp>
      <p:sp>
        <p:nvSpPr>
          <p:cNvPr id="364" name="Google Shape;364;p29"/>
          <p:cNvSpPr txBox="1"/>
          <p:nvPr/>
        </p:nvSpPr>
        <p:spPr>
          <a:xfrm>
            <a:off x="682480" y="5482917"/>
            <a:ext cx="2058253" cy="5730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회고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10645561" y="39443"/>
            <a:ext cx="665567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회고</a:t>
            </a:r>
            <a:endParaRPr sz="12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/>
          <p:nvPr/>
        </p:nvSpPr>
        <p:spPr>
          <a:xfrm>
            <a:off x="8304628" y="0"/>
            <a:ext cx="3384645" cy="68580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502727" y="1027321"/>
            <a:ext cx="5940424" cy="5058000"/>
          </a:xfrm>
          <a:prstGeom prst="roundRect">
            <a:avLst>
              <a:gd name="adj" fmla="val 3171"/>
            </a:avLst>
          </a:prstGeom>
          <a:solidFill>
            <a:schemeClr val="lt1"/>
          </a:solidFill>
          <a:ln w="12700" cap="flat" cmpd="sng">
            <a:solidFill>
              <a:srgbClr val="f2f2f2"/>
            </a:solidFill>
            <a:prstDash val="solid"/>
            <a:miter/>
            <a:headEnd w="sm" len="sm"/>
            <a:tailEnd w="sm" len="sm"/>
          </a:ln>
          <a:effectLst>
            <a:outerShdw blurRad="317500" sx="103000" sy="103000" algn="ctr" rotWithShape="0">
              <a:schemeClr val="lt2">
                <a:alpha val="20000"/>
              </a:scheme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cxnSp>
        <p:nvCxnSpPr>
          <p:cNvPr id="372" name="Google Shape;372;p30"/>
          <p:cNvCxnSpPr/>
          <p:nvPr/>
        </p:nvCxnSpPr>
        <p:spPr>
          <a:xfrm>
            <a:off x="664652" y="3556321"/>
            <a:ext cx="5600700" cy="0"/>
          </a:xfrm>
          <a:prstGeom prst="straightConnector1">
            <a:avLst/>
          </a:prstGeom>
          <a:noFill/>
          <a:ln w="19050" cap="flat" cmpd="sng">
            <a:solidFill>
              <a:srgbClr val="f2f2f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373" name="Google Shape;373;p30"/>
          <p:cNvSpPr/>
          <p:nvPr/>
        </p:nvSpPr>
        <p:spPr>
          <a:xfrm>
            <a:off x="958456" y="2525656"/>
            <a:ext cx="2225286" cy="9858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rgbClr val="0c0c0c"/>
                </a:solidFill>
              </a:rPr>
              <a:t>현재 시스템은 특정 제품</a:t>
            </a:r>
            <a:endParaRPr lang="en-US" sz="1000">
              <a:solidFill>
                <a:srgbClr val="0c0c0c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rgbClr val="0c0c0c"/>
                </a:solidFill>
              </a:rPr>
              <a:t>카테고리에 중점을 두고 있으나</a:t>
            </a:r>
            <a:endParaRPr lang="en-US" sz="1000">
              <a:solidFill>
                <a:srgbClr val="0c0c0c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rgbClr val="0c0c0c"/>
                </a:solidFill>
              </a:rPr>
              <a:t>더 많은 카테고리의 제품을 </a:t>
            </a:r>
            <a:endParaRPr lang="en-US" sz="1000">
              <a:solidFill>
                <a:srgbClr val="0c0c0c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rgbClr val="0c0c0c"/>
                </a:solidFill>
              </a:rPr>
              <a:t>분석하여 제공</a:t>
            </a:r>
            <a:endParaRPr sz="1000">
              <a:solidFill>
                <a:srgbClr val="0c0c0c"/>
              </a:solidFill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3829089" y="2525656"/>
            <a:ext cx="2225286" cy="75501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rgbClr val="0c0c0c"/>
                </a:solidFill>
              </a:rPr>
              <a:t>체계적인 데이터 수집 및 </a:t>
            </a:r>
            <a:endParaRPr lang="en-US" sz="1000">
              <a:solidFill>
                <a:srgbClr val="0c0c0c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rgbClr val="0c0c0c"/>
                </a:solidFill>
              </a:rPr>
              <a:t>관리 시스템을 구축 하고 </a:t>
            </a:r>
            <a:endParaRPr lang="en-US" sz="1000">
              <a:solidFill>
                <a:srgbClr val="0c0c0c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rgbClr val="0c0c0c"/>
                </a:solidFill>
              </a:rPr>
              <a:t>많은 데이터를 수집</a:t>
            </a:r>
            <a:endParaRPr sz="1000">
              <a:solidFill>
                <a:srgbClr val="0c0c0c"/>
              </a:solidFill>
            </a:endParaRPr>
          </a:p>
        </p:txBody>
      </p:sp>
      <p:grpSp>
        <p:nvGrpSpPr>
          <p:cNvPr id="375" name="Google Shape;375;p30" descr="Research"/>
          <p:cNvGrpSpPr/>
          <p:nvPr/>
        </p:nvGrpSpPr>
        <p:grpSpPr>
          <a:xfrm rot="0">
            <a:off x="1828785" y="1412110"/>
            <a:ext cx="476182" cy="476182"/>
            <a:chOff x="6897860" y="1370514"/>
            <a:chExt cx="476182" cy="476182"/>
          </a:xfrm>
        </p:grpSpPr>
        <p:sp>
          <p:nvSpPr>
            <p:cNvPr id="376" name="Google Shape;376;p30"/>
            <p:cNvSpPr/>
            <p:nvPr/>
          </p:nvSpPr>
          <p:spPr>
            <a:xfrm>
              <a:off x="6897860" y="1370514"/>
              <a:ext cx="476182" cy="476182"/>
            </a:xfrm>
            <a:custGeom>
              <a:avLst/>
              <a:gdLst/>
              <a:rect l="l" t="t" r="r" b="b"/>
              <a:pathLst>
                <a:path w="476182" h="476182" extrusionOk="0">
                  <a:moveTo>
                    <a:pt x="389991" y="330317"/>
                  </a:moveTo>
                  <a:cubicBezTo>
                    <a:pt x="380346" y="320673"/>
                    <a:pt x="365880" y="315851"/>
                    <a:pt x="352619" y="318865"/>
                  </a:cubicBezTo>
                  <a:lnTo>
                    <a:pt x="325495" y="292343"/>
                  </a:lnTo>
                  <a:cubicBezTo>
                    <a:pt x="349606" y="260999"/>
                    <a:pt x="362866" y="222423"/>
                    <a:pt x="362866" y="182640"/>
                  </a:cubicBezTo>
                  <a:cubicBezTo>
                    <a:pt x="363469" y="81979"/>
                    <a:pt x="282096" y="606"/>
                    <a:pt x="182038" y="3"/>
                  </a:cubicBezTo>
                  <a:cubicBezTo>
                    <a:pt x="81979" y="-599"/>
                    <a:pt x="606" y="80774"/>
                    <a:pt x="3" y="180832"/>
                  </a:cubicBezTo>
                  <a:cubicBezTo>
                    <a:pt x="-599" y="280891"/>
                    <a:pt x="80774" y="362264"/>
                    <a:pt x="180832" y="362866"/>
                  </a:cubicBezTo>
                  <a:cubicBezTo>
                    <a:pt x="220614" y="362866"/>
                    <a:pt x="259794" y="349606"/>
                    <a:pt x="291740" y="325495"/>
                  </a:cubicBezTo>
                  <a:lnTo>
                    <a:pt x="318262" y="352017"/>
                  </a:lnTo>
                  <a:cubicBezTo>
                    <a:pt x="315851" y="365880"/>
                    <a:pt x="320070" y="379744"/>
                    <a:pt x="329714" y="389991"/>
                  </a:cubicBezTo>
                  <a:lnTo>
                    <a:pt x="405060" y="465336"/>
                  </a:lnTo>
                  <a:cubicBezTo>
                    <a:pt x="421334" y="481611"/>
                    <a:pt x="448459" y="481611"/>
                    <a:pt x="464733" y="465336"/>
                  </a:cubicBezTo>
                  <a:cubicBezTo>
                    <a:pt x="481008" y="449061"/>
                    <a:pt x="481008" y="421937"/>
                    <a:pt x="464733" y="405662"/>
                  </a:cubicBezTo>
                  <a:lnTo>
                    <a:pt x="389991" y="330317"/>
                  </a:lnTo>
                  <a:close/>
                  <a:moveTo>
                    <a:pt x="182038" y="326701"/>
                  </a:moveTo>
                  <a:cubicBezTo>
                    <a:pt x="101870" y="326701"/>
                    <a:pt x="37375" y="262205"/>
                    <a:pt x="37375" y="182038"/>
                  </a:cubicBezTo>
                  <a:cubicBezTo>
                    <a:pt x="37375" y="101870"/>
                    <a:pt x="101870" y="37375"/>
                    <a:pt x="182038" y="37375"/>
                  </a:cubicBezTo>
                  <a:cubicBezTo>
                    <a:pt x="262205" y="37375"/>
                    <a:pt x="326701" y="101870"/>
                    <a:pt x="326701" y="182038"/>
                  </a:cubicBezTo>
                  <a:cubicBezTo>
                    <a:pt x="326701" y="261602"/>
                    <a:pt x="261602" y="326701"/>
                    <a:pt x="182038" y="32670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6950304" y="1460098"/>
              <a:ext cx="259188" cy="186856"/>
            </a:xfrm>
            <a:custGeom>
              <a:avLst/>
              <a:gdLst/>
              <a:rect l="l" t="t" r="r" b="b"/>
              <a:pathLst>
                <a:path w="259187" h="186856" extrusionOk="0">
                  <a:moveTo>
                    <a:pt x="259188" y="83412"/>
                  </a:moveTo>
                  <a:lnTo>
                    <a:pt x="224830" y="83412"/>
                  </a:lnTo>
                  <a:cubicBezTo>
                    <a:pt x="221817" y="84015"/>
                    <a:pt x="218803" y="85823"/>
                    <a:pt x="216995" y="88234"/>
                  </a:cubicBezTo>
                  <a:lnTo>
                    <a:pt x="194090" y="112948"/>
                  </a:lnTo>
                  <a:lnTo>
                    <a:pt x="174801" y="46041"/>
                  </a:lnTo>
                  <a:cubicBezTo>
                    <a:pt x="172993" y="40616"/>
                    <a:pt x="166965" y="36999"/>
                    <a:pt x="161540" y="38808"/>
                  </a:cubicBezTo>
                  <a:cubicBezTo>
                    <a:pt x="158527" y="40013"/>
                    <a:pt x="155513" y="41822"/>
                    <a:pt x="154307" y="45438"/>
                  </a:cubicBezTo>
                  <a:lnTo>
                    <a:pt x="118141" y="141277"/>
                  </a:lnTo>
                  <a:lnTo>
                    <a:pt x="93428" y="8670"/>
                  </a:lnTo>
                  <a:cubicBezTo>
                    <a:pt x="92223" y="2642"/>
                    <a:pt x="86798" y="-975"/>
                    <a:pt x="81373" y="231"/>
                  </a:cubicBezTo>
                  <a:cubicBezTo>
                    <a:pt x="77756" y="834"/>
                    <a:pt x="74743" y="3848"/>
                    <a:pt x="72934" y="7464"/>
                  </a:cubicBezTo>
                  <a:lnTo>
                    <a:pt x="47015" y="83412"/>
                  </a:lnTo>
                  <a:lnTo>
                    <a:pt x="0" y="83412"/>
                  </a:lnTo>
                  <a:lnTo>
                    <a:pt x="0" y="107523"/>
                  </a:lnTo>
                  <a:lnTo>
                    <a:pt x="54851" y="107523"/>
                  </a:lnTo>
                  <a:cubicBezTo>
                    <a:pt x="59673" y="106920"/>
                    <a:pt x="63893" y="103303"/>
                    <a:pt x="65098" y="98481"/>
                  </a:cubicBezTo>
                  <a:lnTo>
                    <a:pt x="80167" y="52671"/>
                  </a:lnTo>
                  <a:lnTo>
                    <a:pt x="104278" y="182265"/>
                  </a:lnTo>
                  <a:cubicBezTo>
                    <a:pt x="104881" y="187087"/>
                    <a:pt x="109100" y="190704"/>
                    <a:pt x="113922" y="190704"/>
                  </a:cubicBezTo>
                  <a:lnTo>
                    <a:pt x="115128" y="190704"/>
                  </a:lnTo>
                  <a:cubicBezTo>
                    <a:pt x="119347" y="190704"/>
                    <a:pt x="123566" y="188293"/>
                    <a:pt x="125375" y="184074"/>
                  </a:cubicBezTo>
                  <a:lnTo>
                    <a:pt x="163951" y="82809"/>
                  </a:lnTo>
                  <a:lnTo>
                    <a:pt x="179623" y="137058"/>
                  </a:lnTo>
                  <a:cubicBezTo>
                    <a:pt x="181432" y="142483"/>
                    <a:pt x="186856" y="146100"/>
                    <a:pt x="192884" y="144291"/>
                  </a:cubicBezTo>
                  <a:cubicBezTo>
                    <a:pt x="194692" y="143688"/>
                    <a:pt x="196501" y="142483"/>
                    <a:pt x="197706" y="141277"/>
                  </a:cubicBezTo>
                  <a:lnTo>
                    <a:pt x="230255" y="107523"/>
                  </a:lnTo>
                  <a:lnTo>
                    <a:pt x="259791" y="107523"/>
                  </a:lnTo>
                  <a:lnTo>
                    <a:pt x="259791" y="8341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378" name="Google Shape;378;p30" descr="Presentation with org chart"/>
          <p:cNvGrpSpPr/>
          <p:nvPr/>
        </p:nvGrpSpPr>
        <p:grpSpPr>
          <a:xfrm rot="0">
            <a:off x="4712682" y="1428388"/>
            <a:ext cx="458100" cy="452072"/>
            <a:chOff x="9469250" y="1386792"/>
            <a:chExt cx="458100" cy="452072"/>
          </a:xfrm>
        </p:grpSpPr>
        <p:sp>
          <p:nvSpPr>
            <p:cNvPr id="379" name="Google Shape;379;p30"/>
            <p:cNvSpPr/>
            <p:nvPr/>
          </p:nvSpPr>
          <p:spPr>
            <a:xfrm>
              <a:off x="9469250" y="1386792"/>
              <a:ext cx="458100" cy="452072"/>
            </a:xfrm>
            <a:custGeom>
              <a:avLst/>
              <a:gdLst/>
              <a:rect l="l" t="t" r="r" b="b"/>
              <a:pathLst>
                <a:path w="458099" h="452071" extrusionOk="0">
                  <a:moveTo>
                    <a:pt x="397823" y="66304"/>
                  </a:moveTo>
                  <a:lnTo>
                    <a:pt x="397823" y="283298"/>
                  </a:lnTo>
                  <a:lnTo>
                    <a:pt x="60276" y="283298"/>
                  </a:lnTo>
                  <a:lnTo>
                    <a:pt x="60276" y="66304"/>
                  </a:lnTo>
                  <a:close/>
                  <a:moveTo>
                    <a:pt x="446044" y="295354"/>
                  </a:moveTo>
                  <a:lnTo>
                    <a:pt x="433989" y="295354"/>
                  </a:lnTo>
                  <a:lnTo>
                    <a:pt x="433989" y="48221"/>
                  </a:lnTo>
                  <a:lnTo>
                    <a:pt x="446044" y="48221"/>
                  </a:lnTo>
                  <a:cubicBezTo>
                    <a:pt x="452702" y="48221"/>
                    <a:pt x="458100" y="42824"/>
                    <a:pt x="458100" y="36166"/>
                  </a:cubicBezTo>
                  <a:cubicBezTo>
                    <a:pt x="458100" y="29508"/>
                    <a:pt x="452702" y="24111"/>
                    <a:pt x="446044" y="24111"/>
                  </a:cubicBezTo>
                  <a:lnTo>
                    <a:pt x="241105" y="24111"/>
                  </a:lnTo>
                  <a:lnTo>
                    <a:pt x="241105" y="12055"/>
                  </a:lnTo>
                  <a:cubicBezTo>
                    <a:pt x="241105" y="5397"/>
                    <a:pt x="235708" y="0"/>
                    <a:pt x="229050" y="0"/>
                  </a:cubicBezTo>
                  <a:cubicBezTo>
                    <a:pt x="222392" y="0"/>
                    <a:pt x="216995" y="5397"/>
                    <a:pt x="216995" y="12055"/>
                  </a:cubicBezTo>
                  <a:lnTo>
                    <a:pt x="216995" y="24111"/>
                  </a:lnTo>
                  <a:lnTo>
                    <a:pt x="12055" y="24111"/>
                  </a:lnTo>
                  <a:cubicBezTo>
                    <a:pt x="5397" y="24111"/>
                    <a:pt x="0" y="29508"/>
                    <a:pt x="0" y="36166"/>
                  </a:cubicBezTo>
                  <a:cubicBezTo>
                    <a:pt x="0" y="42824"/>
                    <a:pt x="5397" y="48221"/>
                    <a:pt x="12055" y="48221"/>
                  </a:cubicBezTo>
                  <a:lnTo>
                    <a:pt x="24111" y="48221"/>
                  </a:lnTo>
                  <a:lnTo>
                    <a:pt x="24111" y="295354"/>
                  </a:lnTo>
                  <a:lnTo>
                    <a:pt x="12055" y="295354"/>
                  </a:lnTo>
                  <a:cubicBezTo>
                    <a:pt x="5397" y="295354"/>
                    <a:pt x="0" y="300751"/>
                    <a:pt x="0" y="307409"/>
                  </a:cubicBezTo>
                  <a:cubicBezTo>
                    <a:pt x="0" y="314067"/>
                    <a:pt x="5397" y="319464"/>
                    <a:pt x="12055" y="319464"/>
                  </a:cubicBezTo>
                  <a:lnTo>
                    <a:pt x="196139" y="319464"/>
                  </a:lnTo>
                  <a:lnTo>
                    <a:pt x="103313" y="412290"/>
                  </a:lnTo>
                  <a:cubicBezTo>
                    <a:pt x="98603" y="417050"/>
                    <a:pt x="98643" y="424728"/>
                    <a:pt x="103404" y="429438"/>
                  </a:cubicBezTo>
                  <a:cubicBezTo>
                    <a:pt x="108165" y="434149"/>
                    <a:pt x="115842" y="434108"/>
                    <a:pt x="120553" y="429348"/>
                  </a:cubicBezTo>
                  <a:lnTo>
                    <a:pt x="216995" y="332906"/>
                  </a:lnTo>
                  <a:lnTo>
                    <a:pt x="216995" y="440017"/>
                  </a:lnTo>
                  <a:cubicBezTo>
                    <a:pt x="216995" y="446675"/>
                    <a:pt x="222392" y="452072"/>
                    <a:pt x="229050" y="452072"/>
                  </a:cubicBezTo>
                  <a:cubicBezTo>
                    <a:pt x="235708" y="452072"/>
                    <a:pt x="241105" y="446675"/>
                    <a:pt x="241105" y="440017"/>
                  </a:cubicBezTo>
                  <a:lnTo>
                    <a:pt x="241105" y="332725"/>
                  </a:lnTo>
                  <a:lnTo>
                    <a:pt x="337547" y="429167"/>
                  </a:lnTo>
                  <a:cubicBezTo>
                    <a:pt x="342258" y="433877"/>
                    <a:pt x="349895" y="433877"/>
                    <a:pt x="354605" y="429167"/>
                  </a:cubicBezTo>
                  <a:cubicBezTo>
                    <a:pt x="359316" y="424456"/>
                    <a:pt x="359316" y="416819"/>
                    <a:pt x="354605" y="412109"/>
                  </a:cubicBezTo>
                  <a:lnTo>
                    <a:pt x="261961" y="319464"/>
                  </a:lnTo>
                  <a:lnTo>
                    <a:pt x="446044" y="319464"/>
                  </a:lnTo>
                  <a:cubicBezTo>
                    <a:pt x="452702" y="319464"/>
                    <a:pt x="458100" y="314067"/>
                    <a:pt x="458100" y="307409"/>
                  </a:cubicBezTo>
                  <a:cubicBezTo>
                    <a:pt x="458100" y="300751"/>
                    <a:pt x="452702" y="295354"/>
                    <a:pt x="446044" y="295354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9668162" y="1483234"/>
              <a:ext cx="60276" cy="36166"/>
            </a:xfrm>
            <a:custGeom>
              <a:avLst/>
              <a:gdLst/>
              <a:rect l="l" t="t" r="r" b="b"/>
              <a:pathLst>
                <a:path w="60276" h="36165" extrusionOk="0">
                  <a:moveTo>
                    <a:pt x="0" y="0"/>
                  </a:moveTo>
                  <a:lnTo>
                    <a:pt x="60276" y="0"/>
                  </a:lnTo>
                  <a:lnTo>
                    <a:pt x="60276" y="36166"/>
                  </a:lnTo>
                  <a:lnTo>
                    <a:pt x="0" y="3616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9577748" y="1603786"/>
              <a:ext cx="60276" cy="36166"/>
            </a:xfrm>
            <a:custGeom>
              <a:avLst/>
              <a:gdLst/>
              <a:rect l="l" t="t" r="r" b="b"/>
              <a:pathLst>
                <a:path w="60276" h="36165" extrusionOk="0">
                  <a:moveTo>
                    <a:pt x="0" y="0"/>
                  </a:moveTo>
                  <a:lnTo>
                    <a:pt x="60276" y="0"/>
                  </a:lnTo>
                  <a:lnTo>
                    <a:pt x="60276" y="36166"/>
                  </a:lnTo>
                  <a:lnTo>
                    <a:pt x="0" y="3616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9668162" y="1603786"/>
              <a:ext cx="60276" cy="36166"/>
            </a:xfrm>
            <a:custGeom>
              <a:avLst/>
              <a:gdLst/>
              <a:rect l="l" t="t" r="r" b="b"/>
              <a:pathLst>
                <a:path w="60276" h="36165" extrusionOk="0">
                  <a:moveTo>
                    <a:pt x="0" y="0"/>
                  </a:moveTo>
                  <a:lnTo>
                    <a:pt x="60276" y="0"/>
                  </a:lnTo>
                  <a:lnTo>
                    <a:pt x="60276" y="36166"/>
                  </a:lnTo>
                  <a:lnTo>
                    <a:pt x="0" y="3616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9758576" y="1603786"/>
              <a:ext cx="60276" cy="36166"/>
            </a:xfrm>
            <a:custGeom>
              <a:avLst/>
              <a:gdLst/>
              <a:rect l="l" t="t" r="r" b="b"/>
              <a:pathLst>
                <a:path w="60276" h="36165" extrusionOk="0">
                  <a:moveTo>
                    <a:pt x="0" y="0"/>
                  </a:moveTo>
                  <a:lnTo>
                    <a:pt x="60276" y="0"/>
                  </a:lnTo>
                  <a:lnTo>
                    <a:pt x="60276" y="36166"/>
                  </a:lnTo>
                  <a:lnTo>
                    <a:pt x="0" y="3616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9601858" y="1525427"/>
              <a:ext cx="192884" cy="72332"/>
            </a:xfrm>
            <a:custGeom>
              <a:avLst/>
              <a:gdLst/>
              <a:rect l="l" t="t" r="r" b="b"/>
              <a:pathLst>
                <a:path w="192884" h="72331" extrusionOk="0">
                  <a:moveTo>
                    <a:pt x="102470" y="30138"/>
                  </a:moveTo>
                  <a:lnTo>
                    <a:pt x="102470" y="0"/>
                  </a:lnTo>
                  <a:lnTo>
                    <a:pt x="90414" y="0"/>
                  </a:lnTo>
                  <a:lnTo>
                    <a:pt x="90414" y="30138"/>
                  </a:lnTo>
                  <a:lnTo>
                    <a:pt x="0" y="30138"/>
                  </a:lnTo>
                  <a:lnTo>
                    <a:pt x="0" y="72332"/>
                  </a:lnTo>
                  <a:lnTo>
                    <a:pt x="12055" y="72332"/>
                  </a:lnTo>
                  <a:lnTo>
                    <a:pt x="12055" y="42193"/>
                  </a:lnTo>
                  <a:lnTo>
                    <a:pt x="90414" y="42193"/>
                  </a:lnTo>
                  <a:lnTo>
                    <a:pt x="90414" y="72332"/>
                  </a:lnTo>
                  <a:lnTo>
                    <a:pt x="102470" y="72332"/>
                  </a:lnTo>
                  <a:lnTo>
                    <a:pt x="102470" y="42193"/>
                  </a:lnTo>
                  <a:lnTo>
                    <a:pt x="180829" y="42193"/>
                  </a:lnTo>
                  <a:lnTo>
                    <a:pt x="180829" y="72332"/>
                  </a:lnTo>
                  <a:lnTo>
                    <a:pt x="192884" y="72332"/>
                  </a:lnTo>
                  <a:lnTo>
                    <a:pt x="192884" y="30138"/>
                  </a:lnTo>
                  <a:lnTo>
                    <a:pt x="102470" y="30138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</a:endParaRPr>
            </a:p>
          </p:txBody>
        </p:sp>
      </p:grpSp>
      <p:grpSp>
        <p:nvGrpSpPr>
          <p:cNvPr id="385" name="Google Shape;385;p30" descr="Statistics"/>
          <p:cNvGrpSpPr/>
          <p:nvPr/>
        </p:nvGrpSpPr>
        <p:grpSpPr>
          <a:xfrm rot="0">
            <a:off x="1866160" y="3970300"/>
            <a:ext cx="415906" cy="421969"/>
            <a:chOff x="6935235" y="3928704"/>
            <a:chExt cx="415906" cy="421969"/>
          </a:xfrm>
        </p:grpSpPr>
        <p:sp>
          <p:nvSpPr>
            <p:cNvPr id="386" name="Google Shape;386;p30"/>
            <p:cNvSpPr/>
            <p:nvPr/>
          </p:nvSpPr>
          <p:spPr>
            <a:xfrm>
              <a:off x="7001438" y="3928704"/>
              <a:ext cx="331519" cy="361658"/>
            </a:xfrm>
            <a:custGeom>
              <a:avLst/>
              <a:gdLst/>
              <a:rect l="l" t="t" r="r" b="b"/>
              <a:pathLst>
                <a:path w="331519" h="361657" extrusionOk="0">
                  <a:moveTo>
                    <a:pt x="331620" y="42228"/>
                  </a:moveTo>
                  <a:cubicBezTo>
                    <a:pt x="331639" y="18926"/>
                    <a:pt x="312764" y="19"/>
                    <a:pt x="289461" y="0"/>
                  </a:cubicBezTo>
                  <a:cubicBezTo>
                    <a:pt x="266158" y="-19"/>
                    <a:pt x="247252" y="18856"/>
                    <a:pt x="247233" y="42158"/>
                  </a:cubicBezTo>
                  <a:cubicBezTo>
                    <a:pt x="247221" y="56439"/>
                    <a:pt x="254433" y="69757"/>
                    <a:pt x="266401" y="77550"/>
                  </a:cubicBezTo>
                  <a:lnTo>
                    <a:pt x="235178" y="168808"/>
                  </a:lnTo>
                  <a:lnTo>
                    <a:pt x="235178" y="168808"/>
                  </a:lnTo>
                  <a:cubicBezTo>
                    <a:pt x="226560" y="168799"/>
                    <a:pt x="218146" y="171428"/>
                    <a:pt x="211067" y="176343"/>
                  </a:cubicBezTo>
                  <a:lnTo>
                    <a:pt x="148139" y="129147"/>
                  </a:lnTo>
                  <a:cubicBezTo>
                    <a:pt x="156208" y="107286"/>
                    <a:pt x="145028" y="83022"/>
                    <a:pt x="123167" y="74952"/>
                  </a:cubicBezTo>
                  <a:cubicBezTo>
                    <a:pt x="101306" y="66883"/>
                    <a:pt x="77043" y="78063"/>
                    <a:pt x="68974" y="99924"/>
                  </a:cubicBezTo>
                  <a:cubicBezTo>
                    <a:pt x="62239" y="118167"/>
                    <a:pt x="68845" y="138649"/>
                    <a:pt x="84969" y="149520"/>
                  </a:cubicBezTo>
                  <a:lnTo>
                    <a:pt x="44765" y="277306"/>
                  </a:lnTo>
                  <a:lnTo>
                    <a:pt x="42294" y="277306"/>
                  </a:lnTo>
                  <a:cubicBezTo>
                    <a:pt x="18991" y="277250"/>
                    <a:pt x="56" y="296096"/>
                    <a:pt x="0" y="319398"/>
                  </a:cubicBezTo>
                  <a:cubicBezTo>
                    <a:pt x="-55" y="342701"/>
                    <a:pt x="18790" y="361637"/>
                    <a:pt x="42093" y="361692"/>
                  </a:cubicBezTo>
                  <a:cubicBezTo>
                    <a:pt x="65396" y="361748"/>
                    <a:pt x="84331" y="342902"/>
                    <a:pt x="84386" y="319599"/>
                  </a:cubicBezTo>
                  <a:cubicBezTo>
                    <a:pt x="84418" y="306248"/>
                    <a:pt x="78129" y="293670"/>
                    <a:pt x="67429" y="285684"/>
                  </a:cubicBezTo>
                  <a:lnTo>
                    <a:pt x="107995" y="156753"/>
                  </a:lnTo>
                  <a:lnTo>
                    <a:pt x="108597" y="156753"/>
                  </a:lnTo>
                  <a:cubicBezTo>
                    <a:pt x="117630" y="156736"/>
                    <a:pt x="126420" y="153821"/>
                    <a:pt x="133672" y="148435"/>
                  </a:cubicBezTo>
                  <a:lnTo>
                    <a:pt x="196058" y="195149"/>
                  </a:lnTo>
                  <a:cubicBezTo>
                    <a:pt x="194051" y="200194"/>
                    <a:pt x="193008" y="205572"/>
                    <a:pt x="192984" y="211002"/>
                  </a:cubicBezTo>
                  <a:cubicBezTo>
                    <a:pt x="192975" y="234305"/>
                    <a:pt x="211858" y="253202"/>
                    <a:pt x="235161" y="253212"/>
                  </a:cubicBezTo>
                  <a:cubicBezTo>
                    <a:pt x="258464" y="253221"/>
                    <a:pt x="277362" y="234337"/>
                    <a:pt x="277371" y="211035"/>
                  </a:cubicBezTo>
                  <a:cubicBezTo>
                    <a:pt x="277376" y="196812"/>
                    <a:pt x="270216" y="183542"/>
                    <a:pt x="258324" y="175740"/>
                  </a:cubicBezTo>
                  <a:lnTo>
                    <a:pt x="289426" y="84422"/>
                  </a:lnTo>
                  <a:cubicBezTo>
                    <a:pt x="312729" y="84422"/>
                    <a:pt x="331620" y="65531"/>
                    <a:pt x="331620" y="42228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6935235" y="3928739"/>
              <a:ext cx="415906" cy="421934"/>
            </a:xfrm>
            <a:custGeom>
              <a:avLst/>
              <a:gdLst/>
              <a:rect l="l" t="t" r="r" b="b"/>
              <a:pathLst>
                <a:path w="415906" h="421933" extrusionOk="0">
                  <a:moveTo>
                    <a:pt x="36166" y="0"/>
                  </a:moveTo>
                  <a:lnTo>
                    <a:pt x="0" y="0"/>
                  </a:lnTo>
                  <a:lnTo>
                    <a:pt x="0" y="421934"/>
                  </a:lnTo>
                  <a:lnTo>
                    <a:pt x="415906" y="421934"/>
                  </a:lnTo>
                  <a:lnTo>
                    <a:pt x="415906" y="385768"/>
                  </a:lnTo>
                  <a:lnTo>
                    <a:pt x="36166" y="385768"/>
                  </a:lnTo>
                  <a:lnTo>
                    <a:pt x="36166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</a:endParaRPr>
            </a:p>
          </p:txBody>
        </p:sp>
      </p:grpSp>
      <p:sp>
        <p:nvSpPr>
          <p:cNvPr id="388" name="Google Shape;388;p30" descr="Social network"/>
          <p:cNvSpPr/>
          <p:nvPr/>
        </p:nvSpPr>
        <p:spPr>
          <a:xfrm>
            <a:off x="4701558" y="3960083"/>
            <a:ext cx="470155" cy="440017"/>
          </a:xfrm>
          <a:custGeom>
            <a:avLst/>
            <a:gdLst/>
            <a:rect l="l" t="t" r="r" b="b"/>
            <a:pathLst>
              <a:path w="470154" h="440016" extrusionOk="0">
                <a:moveTo>
                  <a:pt x="416000" y="231563"/>
                </a:moveTo>
                <a:cubicBezTo>
                  <a:pt x="445961" y="231563"/>
                  <a:pt x="470249" y="207275"/>
                  <a:pt x="470249" y="177314"/>
                </a:cubicBezTo>
                <a:cubicBezTo>
                  <a:pt x="470249" y="147353"/>
                  <a:pt x="445961" y="123066"/>
                  <a:pt x="416000" y="123066"/>
                </a:cubicBezTo>
                <a:cubicBezTo>
                  <a:pt x="386039" y="123066"/>
                  <a:pt x="361752" y="147353"/>
                  <a:pt x="361752" y="177314"/>
                </a:cubicBezTo>
                <a:cubicBezTo>
                  <a:pt x="361758" y="180040"/>
                  <a:pt x="361979" y="182761"/>
                  <a:pt x="362415" y="185451"/>
                </a:cubicBezTo>
                <a:lnTo>
                  <a:pt x="299667" y="211672"/>
                </a:lnTo>
                <a:cubicBezTo>
                  <a:pt x="288413" y="191814"/>
                  <a:pt x="268740" y="178151"/>
                  <a:pt x="246202" y="174541"/>
                </a:cubicBezTo>
                <a:lnTo>
                  <a:pt x="246202" y="107153"/>
                </a:lnTo>
                <a:cubicBezTo>
                  <a:pt x="275414" y="100494"/>
                  <a:pt x="293697" y="71417"/>
                  <a:pt x="287039" y="42205"/>
                </a:cubicBezTo>
                <a:cubicBezTo>
                  <a:pt x="280381" y="12994"/>
                  <a:pt x="251303" y="-5290"/>
                  <a:pt x="222092" y="1368"/>
                </a:cubicBezTo>
                <a:cubicBezTo>
                  <a:pt x="192880" y="8026"/>
                  <a:pt x="174597" y="37104"/>
                  <a:pt x="181254" y="66315"/>
                </a:cubicBezTo>
                <a:cubicBezTo>
                  <a:pt x="185888" y="86645"/>
                  <a:pt x="201763" y="102519"/>
                  <a:pt x="222092" y="107153"/>
                </a:cubicBezTo>
                <a:lnTo>
                  <a:pt x="222092" y="174481"/>
                </a:lnTo>
                <a:cubicBezTo>
                  <a:pt x="199765" y="178092"/>
                  <a:pt x="180245" y="191548"/>
                  <a:pt x="168928" y="211129"/>
                </a:cubicBezTo>
                <a:lnTo>
                  <a:pt x="107868" y="185632"/>
                </a:lnTo>
                <a:cubicBezTo>
                  <a:pt x="112445" y="156023"/>
                  <a:pt x="92153" y="128310"/>
                  <a:pt x="62545" y="123732"/>
                </a:cubicBezTo>
                <a:cubicBezTo>
                  <a:pt x="32936" y="119155"/>
                  <a:pt x="5222" y="139447"/>
                  <a:pt x="645" y="169056"/>
                </a:cubicBezTo>
                <a:cubicBezTo>
                  <a:pt x="-3933" y="198665"/>
                  <a:pt x="16359" y="226378"/>
                  <a:pt x="45968" y="230956"/>
                </a:cubicBezTo>
                <a:cubicBezTo>
                  <a:pt x="66439" y="234120"/>
                  <a:pt x="86925" y="225352"/>
                  <a:pt x="98766" y="208356"/>
                </a:cubicBezTo>
                <a:lnTo>
                  <a:pt x="160369" y="233552"/>
                </a:lnTo>
                <a:cubicBezTo>
                  <a:pt x="156000" y="254650"/>
                  <a:pt x="160919" y="276609"/>
                  <a:pt x="173871" y="293828"/>
                </a:cubicBezTo>
                <a:lnTo>
                  <a:pt x="124022" y="344159"/>
                </a:lnTo>
                <a:cubicBezTo>
                  <a:pt x="98525" y="328426"/>
                  <a:pt x="65101" y="336341"/>
                  <a:pt x="49368" y="361838"/>
                </a:cubicBezTo>
                <a:cubicBezTo>
                  <a:pt x="33634" y="387335"/>
                  <a:pt x="41550" y="420759"/>
                  <a:pt x="67047" y="436492"/>
                </a:cubicBezTo>
                <a:cubicBezTo>
                  <a:pt x="92544" y="452226"/>
                  <a:pt x="125968" y="444310"/>
                  <a:pt x="141701" y="418813"/>
                </a:cubicBezTo>
                <a:cubicBezTo>
                  <a:pt x="152697" y="400993"/>
                  <a:pt x="152456" y="378436"/>
                  <a:pt x="141080" y="360855"/>
                </a:cubicBezTo>
                <a:lnTo>
                  <a:pt x="191290" y="310645"/>
                </a:lnTo>
                <a:cubicBezTo>
                  <a:pt x="217075" y="328559"/>
                  <a:pt x="251279" y="328559"/>
                  <a:pt x="277063" y="310645"/>
                </a:cubicBezTo>
                <a:lnTo>
                  <a:pt x="327274" y="360795"/>
                </a:lnTo>
                <a:cubicBezTo>
                  <a:pt x="310983" y="385940"/>
                  <a:pt x="318160" y="419529"/>
                  <a:pt x="343305" y="435820"/>
                </a:cubicBezTo>
                <a:cubicBezTo>
                  <a:pt x="368449" y="452111"/>
                  <a:pt x="402040" y="444934"/>
                  <a:pt x="418331" y="419789"/>
                </a:cubicBezTo>
                <a:cubicBezTo>
                  <a:pt x="434621" y="394645"/>
                  <a:pt x="427444" y="361055"/>
                  <a:pt x="402299" y="344764"/>
                </a:cubicBezTo>
                <a:cubicBezTo>
                  <a:pt x="384593" y="333292"/>
                  <a:pt x="361841" y="333126"/>
                  <a:pt x="343970" y="344340"/>
                </a:cubicBezTo>
                <a:lnTo>
                  <a:pt x="294423" y="294130"/>
                </a:lnTo>
                <a:cubicBezTo>
                  <a:pt x="304367" y="281112"/>
                  <a:pt x="309748" y="265182"/>
                  <a:pt x="309733" y="248802"/>
                </a:cubicBezTo>
                <a:cubicBezTo>
                  <a:pt x="309712" y="243885"/>
                  <a:pt x="309227" y="238981"/>
                  <a:pt x="308287" y="234155"/>
                </a:cubicBezTo>
                <a:lnTo>
                  <a:pt x="371637" y="208236"/>
                </a:lnTo>
                <a:cubicBezTo>
                  <a:pt x="381731" y="222787"/>
                  <a:pt x="398292" y="231494"/>
                  <a:pt x="416000" y="231563"/>
                </a:cubicBezTo>
                <a:close/>
                <a:moveTo>
                  <a:pt x="416000" y="144102"/>
                </a:moveTo>
                <a:cubicBezTo>
                  <a:pt x="424423" y="144102"/>
                  <a:pt x="431250" y="150929"/>
                  <a:pt x="431250" y="159352"/>
                </a:cubicBezTo>
                <a:cubicBezTo>
                  <a:pt x="431250" y="167774"/>
                  <a:pt x="424422" y="174602"/>
                  <a:pt x="416000" y="174602"/>
                </a:cubicBezTo>
                <a:cubicBezTo>
                  <a:pt x="407578" y="174602"/>
                  <a:pt x="400750" y="167774"/>
                  <a:pt x="400750" y="159352"/>
                </a:cubicBezTo>
                <a:cubicBezTo>
                  <a:pt x="400750" y="159332"/>
                  <a:pt x="400750" y="159311"/>
                  <a:pt x="400750" y="159292"/>
                </a:cubicBezTo>
                <a:cubicBezTo>
                  <a:pt x="400816" y="150907"/>
                  <a:pt x="407615" y="144134"/>
                  <a:pt x="416000" y="144102"/>
                </a:cubicBezTo>
                <a:close/>
                <a:moveTo>
                  <a:pt x="385862" y="193528"/>
                </a:moveTo>
                <a:cubicBezTo>
                  <a:pt x="385922" y="191158"/>
                  <a:pt x="387052" y="188941"/>
                  <a:pt x="388936" y="187501"/>
                </a:cubicBezTo>
                <a:cubicBezTo>
                  <a:pt x="393443" y="184284"/>
                  <a:pt x="398454" y="181840"/>
                  <a:pt x="403764" y="180268"/>
                </a:cubicBezTo>
                <a:cubicBezTo>
                  <a:pt x="407840" y="179083"/>
                  <a:pt x="412058" y="178455"/>
                  <a:pt x="416302" y="178399"/>
                </a:cubicBezTo>
                <a:cubicBezTo>
                  <a:pt x="420550" y="178405"/>
                  <a:pt x="424774" y="179034"/>
                  <a:pt x="428839" y="180268"/>
                </a:cubicBezTo>
                <a:cubicBezTo>
                  <a:pt x="434207" y="181687"/>
                  <a:pt x="439245" y="184144"/>
                  <a:pt x="443667" y="187501"/>
                </a:cubicBezTo>
                <a:cubicBezTo>
                  <a:pt x="445515" y="188964"/>
                  <a:pt x="446619" y="191172"/>
                  <a:pt x="446681" y="193528"/>
                </a:cubicBezTo>
                <a:lnTo>
                  <a:pt x="446681" y="205102"/>
                </a:lnTo>
                <a:lnTo>
                  <a:pt x="385561" y="205102"/>
                </a:lnTo>
                <a:close/>
                <a:moveTo>
                  <a:pt x="54644" y="144102"/>
                </a:moveTo>
                <a:cubicBezTo>
                  <a:pt x="63067" y="144102"/>
                  <a:pt x="69894" y="150929"/>
                  <a:pt x="69894" y="159352"/>
                </a:cubicBezTo>
                <a:cubicBezTo>
                  <a:pt x="69894" y="167774"/>
                  <a:pt x="63066" y="174602"/>
                  <a:pt x="54644" y="174602"/>
                </a:cubicBezTo>
                <a:cubicBezTo>
                  <a:pt x="46222" y="174602"/>
                  <a:pt x="39394" y="167774"/>
                  <a:pt x="39394" y="159352"/>
                </a:cubicBezTo>
                <a:cubicBezTo>
                  <a:pt x="39394" y="159332"/>
                  <a:pt x="39394" y="159311"/>
                  <a:pt x="39394" y="159292"/>
                </a:cubicBezTo>
                <a:cubicBezTo>
                  <a:pt x="39457" y="151022"/>
                  <a:pt x="46075" y="144297"/>
                  <a:pt x="54343" y="144102"/>
                </a:cubicBezTo>
                <a:close/>
                <a:moveTo>
                  <a:pt x="84782" y="205162"/>
                </a:moveTo>
                <a:lnTo>
                  <a:pt x="23903" y="205162"/>
                </a:lnTo>
                <a:lnTo>
                  <a:pt x="23903" y="193528"/>
                </a:lnTo>
                <a:cubicBezTo>
                  <a:pt x="23963" y="191158"/>
                  <a:pt x="25093" y="188941"/>
                  <a:pt x="26977" y="187501"/>
                </a:cubicBezTo>
                <a:cubicBezTo>
                  <a:pt x="31485" y="184284"/>
                  <a:pt x="36496" y="181840"/>
                  <a:pt x="41805" y="180268"/>
                </a:cubicBezTo>
                <a:cubicBezTo>
                  <a:pt x="45881" y="179083"/>
                  <a:pt x="50099" y="178455"/>
                  <a:pt x="54343" y="178399"/>
                </a:cubicBezTo>
                <a:cubicBezTo>
                  <a:pt x="58591" y="178405"/>
                  <a:pt x="62815" y="179034"/>
                  <a:pt x="66880" y="180268"/>
                </a:cubicBezTo>
                <a:cubicBezTo>
                  <a:pt x="72248" y="181687"/>
                  <a:pt x="77286" y="184144"/>
                  <a:pt x="81708" y="187501"/>
                </a:cubicBezTo>
                <a:cubicBezTo>
                  <a:pt x="83556" y="188964"/>
                  <a:pt x="84660" y="191172"/>
                  <a:pt x="84722" y="193528"/>
                </a:cubicBezTo>
                <a:close/>
                <a:moveTo>
                  <a:pt x="95511" y="357118"/>
                </a:moveTo>
                <a:cubicBezTo>
                  <a:pt x="103901" y="357118"/>
                  <a:pt x="110701" y="363919"/>
                  <a:pt x="110701" y="372308"/>
                </a:cubicBezTo>
                <a:cubicBezTo>
                  <a:pt x="110701" y="380697"/>
                  <a:pt x="103901" y="387497"/>
                  <a:pt x="95511" y="387497"/>
                </a:cubicBezTo>
                <a:cubicBezTo>
                  <a:pt x="87122" y="387497"/>
                  <a:pt x="80322" y="380697"/>
                  <a:pt x="80322" y="372308"/>
                </a:cubicBezTo>
                <a:cubicBezTo>
                  <a:pt x="80322" y="363919"/>
                  <a:pt x="87122" y="357118"/>
                  <a:pt x="95511" y="357118"/>
                </a:cubicBezTo>
                <a:close/>
                <a:moveTo>
                  <a:pt x="125650" y="418118"/>
                </a:moveTo>
                <a:lnTo>
                  <a:pt x="65373" y="418118"/>
                </a:lnTo>
                <a:lnTo>
                  <a:pt x="65373" y="406484"/>
                </a:lnTo>
                <a:cubicBezTo>
                  <a:pt x="65427" y="404126"/>
                  <a:pt x="66532" y="401915"/>
                  <a:pt x="68387" y="400457"/>
                </a:cubicBezTo>
                <a:cubicBezTo>
                  <a:pt x="72890" y="397247"/>
                  <a:pt x="77904" y="394822"/>
                  <a:pt x="83215" y="393284"/>
                </a:cubicBezTo>
                <a:cubicBezTo>
                  <a:pt x="87209" y="392086"/>
                  <a:pt x="91343" y="391417"/>
                  <a:pt x="95511" y="391295"/>
                </a:cubicBezTo>
                <a:cubicBezTo>
                  <a:pt x="99763" y="391315"/>
                  <a:pt x="103988" y="391965"/>
                  <a:pt x="108049" y="393224"/>
                </a:cubicBezTo>
                <a:cubicBezTo>
                  <a:pt x="113415" y="394617"/>
                  <a:pt x="118453" y="397055"/>
                  <a:pt x="122877" y="400397"/>
                </a:cubicBezTo>
                <a:cubicBezTo>
                  <a:pt x="124732" y="401855"/>
                  <a:pt x="125837" y="404066"/>
                  <a:pt x="125891" y="406424"/>
                </a:cubicBezTo>
                <a:close/>
                <a:moveTo>
                  <a:pt x="234147" y="21078"/>
                </a:moveTo>
                <a:cubicBezTo>
                  <a:pt x="242536" y="21078"/>
                  <a:pt x="249336" y="27879"/>
                  <a:pt x="249336" y="36268"/>
                </a:cubicBezTo>
                <a:cubicBezTo>
                  <a:pt x="249336" y="44657"/>
                  <a:pt x="242535" y="51457"/>
                  <a:pt x="234147" y="51457"/>
                </a:cubicBezTo>
                <a:cubicBezTo>
                  <a:pt x="225781" y="51457"/>
                  <a:pt x="218990" y="44693"/>
                  <a:pt x="218957" y="36328"/>
                </a:cubicBezTo>
                <a:cubicBezTo>
                  <a:pt x="218924" y="27939"/>
                  <a:pt x="225697" y="21111"/>
                  <a:pt x="234087" y="21078"/>
                </a:cubicBezTo>
                <a:cubicBezTo>
                  <a:pt x="234106" y="21078"/>
                  <a:pt x="234127" y="21078"/>
                  <a:pt x="234147" y="21078"/>
                </a:cubicBezTo>
                <a:close/>
                <a:moveTo>
                  <a:pt x="204009" y="82078"/>
                </a:moveTo>
                <a:lnTo>
                  <a:pt x="204009" y="70444"/>
                </a:lnTo>
                <a:cubicBezTo>
                  <a:pt x="204062" y="68086"/>
                  <a:pt x="205168" y="65875"/>
                  <a:pt x="207022" y="64417"/>
                </a:cubicBezTo>
                <a:cubicBezTo>
                  <a:pt x="211526" y="61207"/>
                  <a:pt x="216539" y="58782"/>
                  <a:pt x="221850" y="57244"/>
                </a:cubicBezTo>
                <a:cubicBezTo>
                  <a:pt x="225844" y="56046"/>
                  <a:pt x="229979" y="55377"/>
                  <a:pt x="234147" y="55255"/>
                </a:cubicBezTo>
                <a:cubicBezTo>
                  <a:pt x="238398" y="55275"/>
                  <a:pt x="242623" y="55925"/>
                  <a:pt x="246684" y="57184"/>
                </a:cubicBezTo>
                <a:cubicBezTo>
                  <a:pt x="252050" y="58577"/>
                  <a:pt x="257089" y="61015"/>
                  <a:pt x="261512" y="64356"/>
                </a:cubicBezTo>
                <a:cubicBezTo>
                  <a:pt x="263367" y="65815"/>
                  <a:pt x="264472" y="68025"/>
                  <a:pt x="264526" y="70384"/>
                </a:cubicBezTo>
                <a:lnTo>
                  <a:pt x="264526" y="82017"/>
                </a:lnTo>
                <a:close/>
                <a:moveTo>
                  <a:pt x="234147" y="202630"/>
                </a:moveTo>
                <a:cubicBezTo>
                  <a:pt x="245831" y="202597"/>
                  <a:pt x="255331" y="212042"/>
                  <a:pt x="255364" y="223727"/>
                </a:cubicBezTo>
                <a:cubicBezTo>
                  <a:pt x="255397" y="235411"/>
                  <a:pt x="245952" y="244910"/>
                  <a:pt x="234267" y="244944"/>
                </a:cubicBezTo>
                <a:cubicBezTo>
                  <a:pt x="222583" y="244977"/>
                  <a:pt x="213083" y="235532"/>
                  <a:pt x="213050" y="223847"/>
                </a:cubicBezTo>
                <a:cubicBezTo>
                  <a:pt x="213050" y="223828"/>
                  <a:pt x="213050" y="223807"/>
                  <a:pt x="213050" y="223787"/>
                </a:cubicBezTo>
                <a:cubicBezTo>
                  <a:pt x="213050" y="212126"/>
                  <a:pt x="222486" y="202663"/>
                  <a:pt x="234147" y="202630"/>
                </a:cubicBezTo>
                <a:close/>
                <a:moveTo>
                  <a:pt x="276340" y="287439"/>
                </a:moveTo>
                <a:lnTo>
                  <a:pt x="191953" y="287439"/>
                </a:lnTo>
                <a:lnTo>
                  <a:pt x="191953" y="271405"/>
                </a:lnTo>
                <a:cubicBezTo>
                  <a:pt x="192034" y="268105"/>
                  <a:pt x="193580" y="265011"/>
                  <a:pt x="196173" y="262967"/>
                </a:cubicBezTo>
                <a:cubicBezTo>
                  <a:pt x="202428" y="258474"/>
                  <a:pt x="209398" y="255071"/>
                  <a:pt x="216787" y="252901"/>
                </a:cubicBezTo>
                <a:cubicBezTo>
                  <a:pt x="222430" y="251238"/>
                  <a:pt x="228266" y="250326"/>
                  <a:pt x="234147" y="250188"/>
                </a:cubicBezTo>
                <a:cubicBezTo>
                  <a:pt x="240048" y="250206"/>
                  <a:pt x="245916" y="251079"/>
                  <a:pt x="251567" y="252780"/>
                </a:cubicBezTo>
                <a:cubicBezTo>
                  <a:pt x="259043" y="254722"/>
                  <a:pt x="266053" y="258145"/>
                  <a:pt x="272181" y="262846"/>
                </a:cubicBezTo>
                <a:cubicBezTo>
                  <a:pt x="274783" y="264929"/>
                  <a:pt x="276311" y="268072"/>
                  <a:pt x="276340" y="271405"/>
                </a:cubicBezTo>
                <a:close/>
                <a:moveTo>
                  <a:pt x="372782" y="357118"/>
                </a:moveTo>
                <a:cubicBezTo>
                  <a:pt x="381171" y="357118"/>
                  <a:pt x="387972" y="363919"/>
                  <a:pt x="387972" y="372308"/>
                </a:cubicBezTo>
                <a:cubicBezTo>
                  <a:pt x="387972" y="380697"/>
                  <a:pt x="381171" y="387497"/>
                  <a:pt x="372782" y="387497"/>
                </a:cubicBezTo>
                <a:cubicBezTo>
                  <a:pt x="364393" y="387497"/>
                  <a:pt x="357593" y="380697"/>
                  <a:pt x="357593" y="372308"/>
                </a:cubicBezTo>
                <a:cubicBezTo>
                  <a:pt x="357593" y="363919"/>
                  <a:pt x="364393" y="357118"/>
                  <a:pt x="372782" y="357118"/>
                </a:cubicBezTo>
                <a:close/>
                <a:moveTo>
                  <a:pt x="342644" y="406484"/>
                </a:moveTo>
                <a:cubicBezTo>
                  <a:pt x="342698" y="404126"/>
                  <a:pt x="343803" y="401915"/>
                  <a:pt x="345658" y="400457"/>
                </a:cubicBezTo>
                <a:cubicBezTo>
                  <a:pt x="350161" y="397247"/>
                  <a:pt x="355174" y="394822"/>
                  <a:pt x="360486" y="393284"/>
                </a:cubicBezTo>
                <a:cubicBezTo>
                  <a:pt x="364480" y="392086"/>
                  <a:pt x="368614" y="391417"/>
                  <a:pt x="372782" y="391295"/>
                </a:cubicBezTo>
                <a:cubicBezTo>
                  <a:pt x="377033" y="391315"/>
                  <a:pt x="381259" y="391965"/>
                  <a:pt x="385320" y="393224"/>
                </a:cubicBezTo>
                <a:cubicBezTo>
                  <a:pt x="390685" y="394617"/>
                  <a:pt x="395724" y="397055"/>
                  <a:pt x="400148" y="400397"/>
                </a:cubicBezTo>
                <a:cubicBezTo>
                  <a:pt x="402002" y="401855"/>
                  <a:pt x="403108" y="404066"/>
                  <a:pt x="403161" y="406424"/>
                </a:cubicBezTo>
                <a:lnTo>
                  <a:pt x="403161" y="418058"/>
                </a:lnTo>
                <a:lnTo>
                  <a:pt x="342644" y="418058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</a:endParaRPr>
          </a:p>
        </p:txBody>
      </p:sp>
      <p:cxnSp>
        <p:nvCxnSpPr>
          <p:cNvPr id="389" name="Google Shape;389;p30"/>
          <p:cNvCxnSpPr/>
          <p:nvPr/>
        </p:nvCxnSpPr>
        <p:spPr>
          <a:xfrm>
            <a:off x="3474525" y="1194121"/>
            <a:ext cx="0" cy="4762500"/>
          </a:xfrm>
          <a:prstGeom prst="straightConnector1">
            <a:avLst/>
          </a:prstGeom>
          <a:noFill/>
          <a:ln w="19050" cap="flat" cmpd="sng">
            <a:solidFill>
              <a:srgbClr val="f2f2f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390" name="Google Shape;390;p30"/>
          <p:cNvSpPr/>
          <p:nvPr/>
        </p:nvSpPr>
        <p:spPr>
          <a:xfrm>
            <a:off x="3239576" y="3322958"/>
            <a:ext cx="466725" cy="46672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894175" y="2068735"/>
            <a:ext cx="2345402" cy="414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rgbClr val="0c0c0c"/>
                </a:solidFill>
              </a:rPr>
              <a:t>01. 카테고리</a:t>
            </a:r>
            <a:endParaRPr sz="1600" b="1">
              <a:solidFill>
                <a:srgbClr val="0c0c0c"/>
              </a:solidFill>
            </a:endParaRPr>
          </a:p>
        </p:txBody>
      </p:sp>
      <p:sp>
        <p:nvSpPr>
          <p:cNvPr id="392" name="Google Shape;392;p30"/>
          <p:cNvSpPr/>
          <p:nvPr/>
        </p:nvSpPr>
        <p:spPr>
          <a:xfrm>
            <a:off x="3767468" y="2068735"/>
            <a:ext cx="2345402" cy="422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rgbClr val="0c0c0c"/>
                </a:solidFill>
              </a:rPr>
              <a:t>02. 수집</a:t>
            </a:r>
            <a:endParaRPr sz="1600" b="1">
              <a:solidFill>
                <a:srgbClr val="0c0c0c"/>
              </a:solidFill>
            </a:endParaRPr>
          </a:p>
        </p:txBody>
      </p:sp>
      <p:sp>
        <p:nvSpPr>
          <p:cNvPr id="393" name="Google Shape;393;p30"/>
          <p:cNvSpPr/>
          <p:nvPr/>
        </p:nvSpPr>
        <p:spPr>
          <a:xfrm>
            <a:off x="962133" y="5057513"/>
            <a:ext cx="2225286" cy="5668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0c0c0c"/>
                </a:solidFill>
              </a:rPr>
              <a:t>더 직관적이고 시각적으로</a:t>
            </a:r>
            <a:endParaRPr lang="en-US" sz="1100">
              <a:solidFill>
                <a:srgbClr val="0c0c0c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0c0c0c"/>
                </a:solidFill>
              </a:rPr>
              <a:t>매력적인 UI를 제공</a:t>
            </a:r>
            <a:endParaRPr sz="1100">
              <a:solidFill>
                <a:srgbClr val="0c0c0c"/>
              </a:solidFill>
            </a:endParaRPr>
          </a:p>
        </p:txBody>
      </p:sp>
      <p:sp>
        <p:nvSpPr>
          <p:cNvPr id="394" name="Google Shape;394;p30"/>
          <p:cNvSpPr/>
          <p:nvPr/>
        </p:nvSpPr>
        <p:spPr>
          <a:xfrm>
            <a:off x="3832766" y="5057513"/>
            <a:ext cx="2225286" cy="8540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 b="0" i="0">
                <a:solidFill>
                  <a:srgbClr val="0c0c0c"/>
                </a:solidFill>
              </a:rPr>
              <a:t>사용자의 피드백을</a:t>
            </a:r>
            <a:endParaRPr lang="en-US" sz="1100" b="0" i="0">
              <a:solidFill>
                <a:srgbClr val="0c0c0c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0c0c0c"/>
                </a:solidFill>
              </a:rPr>
              <a:t>적극 반영하여 </a:t>
            </a:r>
            <a:endParaRPr lang="en-US" sz="1100">
              <a:solidFill>
                <a:srgbClr val="0c0c0c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0c0c0c"/>
                </a:solidFill>
              </a:rPr>
              <a:t>시스템을 개선.</a:t>
            </a:r>
            <a:endParaRPr/>
          </a:p>
        </p:txBody>
      </p:sp>
      <p:sp>
        <p:nvSpPr>
          <p:cNvPr id="395" name="Google Shape;395;p30"/>
          <p:cNvSpPr/>
          <p:nvPr/>
        </p:nvSpPr>
        <p:spPr>
          <a:xfrm>
            <a:off x="897852" y="4600592"/>
            <a:ext cx="2345402" cy="414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rgbClr val="0c0c0c"/>
                </a:solidFill>
              </a:rPr>
              <a:t>03. 인터페이스 개선(UI)</a:t>
            </a:r>
            <a:endParaRPr sz="1600" b="1">
              <a:solidFill>
                <a:srgbClr val="0c0c0c"/>
              </a:solidFill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3771145" y="4600592"/>
            <a:ext cx="2345402" cy="422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 i="0">
                <a:solidFill>
                  <a:srgbClr val="0c0c0c"/>
                </a:solidFill>
              </a:rPr>
              <a:t>04. 사용자 피드백</a:t>
            </a:r>
            <a:endParaRPr sz="1600" b="1">
              <a:solidFill>
                <a:srgbClr val="0c0c0c"/>
              </a:solidFill>
            </a:endParaRPr>
          </a:p>
        </p:txBody>
      </p:sp>
      <p:pic>
        <p:nvPicPr>
          <p:cNvPr id="397" name="Google Shape;397;p30"/>
          <p:cNvPicPr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60" r="16660"/>
          <a:stretch>
            <a:fillRect/>
          </a:stretch>
        </p:blipFill>
        <p:spPr>
          <a:xfrm>
            <a:off x="7003182" y="1321418"/>
            <a:ext cx="4353636" cy="435363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0"/>
          <p:cNvSpPr/>
          <p:nvPr/>
        </p:nvSpPr>
        <p:spPr>
          <a:xfrm>
            <a:off x="8179705" y="2973123"/>
            <a:ext cx="3190762" cy="3022654"/>
          </a:xfrm>
          <a:prstGeom prst="rect">
            <a:avLst/>
          </a:prstGeom>
          <a:gradFill>
            <a:gsLst>
              <a:gs pos="0">
                <a:srgbClr val="bfbfbf">
                  <a:alpha val="0"/>
                </a:srgbClr>
              </a:gs>
              <a:gs pos="100000">
                <a:srgbClr val="d8d8d8"/>
              </a:gs>
            </a:gsLst>
            <a:lin ang="5400000" scaled="0"/>
          </a:gradFill>
          <a:ln>
            <a:noFill/>
          </a:ln>
          <a:effectLst>
            <a:outerShdw blurRad="152400" dist="38100" dir="2700000" algn="tl" rotWithShape="0">
              <a:srgbClr val="000000">
                <a:alpha val="4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399" name="Google Shape;399;p30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400" name="Google Shape;400;p30"/>
          <p:cNvSpPr txBox="1"/>
          <p:nvPr/>
        </p:nvSpPr>
        <p:spPr>
          <a:xfrm>
            <a:off x="7861185" y="4336404"/>
            <a:ext cx="382808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1">
                <a:solidFill>
                  <a:schemeClr val="lt1"/>
                </a:solidFill>
              </a:rPr>
              <a:t>개선사항</a:t>
            </a:r>
            <a:endParaRPr sz="4000" b="1">
              <a:solidFill>
                <a:schemeClr val="lt1"/>
              </a:solidFill>
            </a:endParaRPr>
          </a:p>
        </p:txBody>
      </p:sp>
      <p:sp>
        <p:nvSpPr>
          <p:cNvPr id="401" name="Google Shape;401;p30"/>
          <p:cNvSpPr/>
          <p:nvPr/>
        </p:nvSpPr>
        <p:spPr>
          <a:xfrm>
            <a:off x="8661685" y="3477126"/>
            <a:ext cx="2197928" cy="2197928"/>
          </a:xfrm>
          <a:prstGeom prst="ellipse">
            <a:avLst/>
          </a:prstGeom>
          <a:noFill/>
          <a:ln w="381000" cap="flat" cmpd="sng">
            <a:solidFill>
              <a:schemeClr val="lt1">
                <a:alpha val="24710"/>
              </a:schemeClr>
            </a:solidFill>
            <a:prstDash val="solid"/>
            <a:miter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402" name="Google Shape;402;p30"/>
          <p:cNvSpPr/>
          <p:nvPr/>
        </p:nvSpPr>
        <p:spPr>
          <a:xfrm>
            <a:off x="9505002" y="3767848"/>
            <a:ext cx="540453" cy="562973"/>
          </a:xfrm>
          <a:custGeom>
            <a:avLst/>
            <a:gdLst/>
            <a:rect l="l" t="t" r="r" b="b"/>
            <a:pathLst>
              <a:path w="555291" h="578428" extrusionOk="0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rgbClr val="fff3f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403" name="Google Shape;403;p30"/>
          <p:cNvSpPr/>
          <p:nvPr/>
        </p:nvSpPr>
        <p:spPr>
          <a:xfrm>
            <a:off x="11745970" y="6417878"/>
            <a:ext cx="446030" cy="442845"/>
          </a:xfrm>
          <a:prstGeom prst="rect">
            <a:avLst/>
          </a:prstGeom>
          <a:solidFill>
            <a:srgbClr val="5a595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404" name="Google Shape;404;p30"/>
          <p:cNvSpPr txBox="1"/>
          <p:nvPr/>
        </p:nvSpPr>
        <p:spPr>
          <a:xfrm>
            <a:off x="11895247" y="6381750"/>
            <a:ext cx="147476" cy="4762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050">
                <a:solidFill>
                  <a:schemeClr val="lt1"/>
                </a:solidFill>
              </a:rPr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18</a:t>
            </a:fld>
            <a:endParaRPr lang="en-US" sz="1050">
              <a:solidFill>
                <a:schemeClr val="lt1"/>
              </a:solidFill>
            </a:endParaRPr>
          </a:p>
        </p:txBody>
      </p:sp>
      <p:sp>
        <p:nvSpPr>
          <p:cNvPr id="405" name="Google Shape;405;p30"/>
          <p:cNvSpPr txBox="1"/>
          <p:nvPr/>
        </p:nvSpPr>
        <p:spPr>
          <a:xfrm>
            <a:off x="532389" y="46842"/>
            <a:ext cx="2001830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Team Project Presentation</a:t>
            </a:r>
            <a:endParaRPr/>
          </a:p>
        </p:txBody>
      </p:sp>
      <p:sp>
        <p:nvSpPr>
          <p:cNvPr id="406" name="Google Shape;406;p30"/>
          <p:cNvSpPr txBox="1"/>
          <p:nvPr/>
        </p:nvSpPr>
        <p:spPr>
          <a:xfrm>
            <a:off x="10645561" y="39443"/>
            <a:ext cx="665567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4. 회고</a:t>
            </a:r>
            <a:endParaRPr sz="12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"/>
          <p:cNvSpPr/>
          <p:nvPr/>
        </p:nvSpPr>
        <p:spPr>
          <a:xfrm>
            <a:off x="-1" y="447"/>
            <a:ext cx="12192001" cy="6857107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412" name="Google Shape;412;p31"/>
          <p:cNvSpPr txBox="1"/>
          <p:nvPr/>
        </p:nvSpPr>
        <p:spPr>
          <a:xfrm>
            <a:off x="7066013" y="2672244"/>
            <a:ext cx="4126132" cy="44429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9200"/>
              <a:t>05</a:t>
            </a:r>
            <a:endParaRPr sz="29200"/>
          </a:p>
        </p:txBody>
      </p:sp>
      <p:grpSp>
        <p:nvGrpSpPr>
          <p:cNvPr id="413" name="Google Shape;413;p31"/>
          <p:cNvGrpSpPr/>
          <p:nvPr/>
        </p:nvGrpSpPr>
        <p:grpSpPr>
          <a:xfrm rot="0">
            <a:off x="11756130" y="6428038"/>
            <a:ext cx="446030" cy="442845"/>
            <a:chOff x="0" y="6416675"/>
            <a:chExt cx="444499" cy="441325"/>
          </a:xfrm>
        </p:grpSpPr>
        <p:sp>
          <p:nvSpPr>
            <p:cNvPr id="414" name="Google Shape;414;p31"/>
            <p:cNvSpPr/>
            <p:nvPr/>
          </p:nvSpPr>
          <p:spPr>
            <a:xfrm>
              <a:off x="0" y="6416675"/>
              <a:ext cx="444499" cy="441325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415" name="Google Shape;415;p31"/>
            <p:cNvSpPr txBox="1"/>
            <p:nvPr/>
          </p:nvSpPr>
          <p:spPr>
            <a:xfrm>
              <a:off x="151960" y="6399022"/>
              <a:ext cx="140579" cy="455630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fld id="{00000000-1234-1234-1234-123412341234}" type="slidenum">
                <a:rPr lang="en-US" sz="1000">
                  <a:solidFill>
                    <a:schemeClr val="lt1"/>
                  </a:solidFill>
                </a:rPr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t>‹#›</a:t>
              </a:fld>
              <a:endParaRPr sz="1000">
                <a:solidFill>
                  <a:schemeClr val="lt1"/>
                </a:solidFill>
              </a:endParaRPr>
            </a:p>
          </p:txBody>
        </p:sp>
      </p:grpSp>
      <p:sp>
        <p:nvSpPr>
          <p:cNvPr id="416" name="Google Shape;416;p31"/>
          <p:cNvSpPr txBox="1"/>
          <p:nvPr/>
        </p:nvSpPr>
        <p:spPr>
          <a:xfrm>
            <a:off x="6098955" y="1050631"/>
            <a:ext cx="5237698" cy="9095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lt1"/>
                </a:solidFill>
              </a:rPr>
              <a:t>Q&amp;A</a:t>
            </a:r>
            <a:endParaRPr sz="5400" b="1">
              <a:solidFill>
                <a:schemeClr val="lt1"/>
              </a:solidFill>
            </a:endParaRPr>
          </a:p>
        </p:txBody>
      </p:sp>
      <p:sp>
        <p:nvSpPr>
          <p:cNvPr id="417" name="Google Shape;417;p31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418" name="Google Shape;418;p31"/>
          <p:cNvSpPr txBox="1"/>
          <p:nvPr/>
        </p:nvSpPr>
        <p:spPr>
          <a:xfrm>
            <a:off x="532389" y="46842"/>
            <a:ext cx="829138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Portfolio</a:t>
            </a:r>
            <a:endParaRPr/>
          </a:p>
        </p:txBody>
      </p:sp>
      <p:sp>
        <p:nvSpPr>
          <p:cNvPr id="421" name="Google Shape;421;p31"/>
          <p:cNvSpPr txBox="1"/>
          <p:nvPr/>
        </p:nvSpPr>
        <p:spPr>
          <a:xfrm>
            <a:off x="10645561" y="39443"/>
            <a:ext cx="704039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5. Q&amp;A</a:t>
            </a:r>
            <a:endParaRPr/>
          </a:p>
        </p:txBody>
      </p:sp>
      <p:sp>
        <p:nvSpPr>
          <p:cNvPr id="422" name="Google Shape;318;p28"/>
          <p:cNvSpPr/>
          <p:nvPr/>
        </p:nvSpPr>
        <p:spPr>
          <a:xfrm>
            <a:off x="1" y="524808"/>
            <a:ext cx="5410287" cy="6176551"/>
          </a:xfrm>
          <a:custGeom>
            <a:avLst/>
            <a:gdLst/>
            <a:rect l="l" t="t" r="r" b="b"/>
            <a:pathLst>
              <a:path w="5410287" h="6176551" extrusionOk="0">
                <a:moveTo>
                  <a:pt x="2665321" y="0"/>
                </a:moveTo>
                <a:cubicBezTo>
                  <a:pt x="2756773" y="0"/>
                  <a:pt x="2849632" y="22420"/>
                  <a:pt x="2934049" y="67259"/>
                </a:cubicBezTo>
                <a:quadBezTo>
                  <a:pt x="5151408" y="1356376"/>
                  <a:pt x="5151408" y="1356376"/>
                </a:quadBezTo>
                <a:cubicBezTo>
                  <a:pt x="5308987" y="1446053"/>
                  <a:pt x="5410287" y="1614199"/>
                  <a:pt x="5410287" y="1804764"/>
                </a:cubicBezTo>
                <a:quadBezTo>
                  <a:pt x="5410287" y="4371788"/>
                  <a:pt x="5410287" y="4371788"/>
                </a:quadBezTo>
                <a:cubicBezTo>
                  <a:pt x="5410287" y="4562353"/>
                  <a:pt x="5308987" y="4730499"/>
                  <a:pt x="5151408" y="4820176"/>
                </a:cubicBezTo>
                <a:quadBezTo>
                  <a:pt x="2934049" y="6109293"/>
                  <a:pt x="2934049" y="6109293"/>
                </a:quadBezTo>
                <a:cubicBezTo>
                  <a:pt x="2844004" y="6154132"/>
                  <a:pt x="2753959" y="6176551"/>
                  <a:pt x="2663914" y="6176551"/>
                </a:cubicBezTo>
                <a:cubicBezTo>
                  <a:pt x="2573869" y="6176551"/>
                  <a:pt x="2483824" y="6154132"/>
                  <a:pt x="2405035" y="6109293"/>
                </a:cubicBezTo>
                <a:quadBezTo>
                  <a:pt x="187676" y="4820176"/>
                  <a:pt x="187676" y="4820176"/>
                </a:quadBezTo>
                <a:cubicBezTo>
                  <a:pt x="148282" y="4797757"/>
                  <a:pt x="111701" y="4770433"/>
                  <a:pt x="78989" y="4739081"/>
                </a:cubicBezTo>
                <a:lnTo>
                  <a:pt x="0" y="4641800"/>
                </a:lnTo>
                <a:lnTo>
                  <a:pt x="0" y="1534752"/>
                </a:lnTo>
                <a:lnTo>
                  <a:pt x="78989" y="1437471"/>
                </a:lnTo>
                <a:cubicBezTo>
                  <a:pt x="111701" y="1406119"/>
                  <a:pt x="148282" y="1378795"/>
                  <a:pt x="187676" y="1356376"/>
                </a:cubicBezTo>
                <a:quadBezTo>
                  <a:pt x="2405035" y="67259"/>
                  <a:pt x="2405035" y="67259"/>
                </a:quadBezTo>
                <a:cubicBezTo>
                  <a:pt x="2483824" y="22420"/>
                  <a:pt x="2573869" y="0"/>
                  <a:pt x="2665321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rcRect/>
            <a:stretch>
              <a:fillRect/>
            </a:stretch>
          </a:blipFill>
          <a:ln>
            <a:noFill/>
          </a:ln>
          <a:effectLst>
            <a:outerShdw blurRad="317500" rotWithShape="0">
              <a:srgbClr val="000000">
                <a:alpha val="2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8226590" y="990891"/>
            <a:ext cx="3284622" cy="50872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AutoNum type="arabicPeriod"/>
              <a:defRPr/>
            </a:pPr>
            <a:r>
              <a:rPr lang="en-US" sz="1800" b="1">
                <a:solidFill>
                  <a:schemeClr val="dk1"/>
                </a:solidFill>
              </a:rPr>
              <a:t>프로젝트 개요</a:t>
            </a:r>
            <a:br>
              <a:rPr lang="en-US" sz="1800" b="1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팀원 구성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프로젝트 배경 및 목표</a:t>
            </a:r>
            <a:endParaRPr lang="en-US" sz="1600">
              <a:solidFill>
                <a:schemeClr val="dk1"/>
              </a:solidFill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None/>
              <a:defRPr/>
            </a:pPr>
            <a:endParaRPr sz="1800" b="1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AutoNum type="arabicPeriod"/>
              <a:defRPr/>
            </a:pPr>
            <a:r>
              <a:rPr lang="en-US" sz="1800" b="1">
                <a:solidFill>
                  <a:schemeClr val="dk1"/>
                </a:solidFill>
              </a:rPr>
              <a:t>프로젝트 상세</a:t>
            </a:r>
            <a:br>
              <a:rPr lang="en-US" sz="1800" b="1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주요 및 핵심 기능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• BE 파트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1800">
                <a:solidFill>
                  <a:schemeClr val="dk1"/>
                </a:solidFill>
              </a:rPr>
              <a:t>• AI 파트</a:t>
            </a:r>
            <a:br>
              <a:rPr lang="en-US" sz="1800" b="1">
                <a:solidFill>
                  <a:schemeClr val="dk1"/>
                </a:solidFill>
              </a:rPr>
            </a:br>
            <a:endParaRPr lang="en-US" sz="1800" b="1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AutoNum type="arabicPeriod"/>
              <a:defRPr/>
            </a:pPr>
            <a:r>
              <a:rPr lang="en-US" sz="1800" b="1">
                <a:solidFill>
                  <a:schemeClr val="dk1"/>
                </a:solidFill>
              </a:rPr>
              <a:t>결과 및 성과</a:t>
            </a:r>
            <a:br>
              <a:rPr lang="en-US" sz="1800" b="1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프로젝트 시연</a:t>
            </a:r>
            <a:br>
              <a:rPr lang="en-US" sz="1800" b="1">
                <a:solidFill>
                  <a:schemeClr val="dk1"/>
                </a:solidFill>
              </a:rPr>
            </a:br>
            <a:endParaRPr lang="en-US" sz="1800" b="1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AutoNum type="arabicPeriod"/>
              <a:defRPr/>
            </a:pPr>
            <a:r>
              <a:rPr lang="en-US" sz="1800" b="1">
                <a:solidFill>
                  <a:schemeClr val="dk1"/>
                </a:solidFill>
              </a:rPr>
              <a:t>회고</a:t>
            </a:r>
            <a:br>
              <a:rPr lang="en-US" sz="1800" b="1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프로젝트 진척도</a:t>
            </a:r>
            <a:br>
              <a:rPr lang="en-US" sz="1600">
                <a:solidFill>
                  <a:schemeClr val="dk1"/>
                </a:solidFill>
              </a:rPr>
            </a:br>
            <a:r>
              <a:rPr lang="en-US" sz="1600">
                <a:solidFill>
                  <a:schemeClr val="dk1"/>
                </a:solidFill>
              </a:rPr>
              <a:t>• 개선사항</a:t>
            </a:r>
            <a:br>
              <a:rPr lang="en-US" sz="1600">
                <a:solidFill>
                  <a:schemeClr val="dk1"/>
                </a:solidFill>
              </a:rPr>
            </a:br>
            <a:endParaRPr lang="en-US" sz="16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AutoNum type="arabicPeriod"/>
              <a:defRPr/>
            </a:pPr>
            <a:r>
              <a:rPr lang="en-US" sz="1800" b="1">
                <a:solidFill>
                  <a:schemeClr val="dk1"/>
                </a:solidFill>
              </a:rPr>
              <a:t>Q&amp;A</a:t>
            </a:r>
            <a:endParaRPr lang="en-US" sz="1800" b="1">
              <a:solidFill>
                <a:schemeClr val="dk1"/>
              </a:solidFill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None/>
              <a:defRPr/>
            </a:pPr>
            <a:endParaRPr sz="1800" b="1">
              <a:solidFill>
                <a:schemeClr val="dk1"/>
              </a:solidFill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None/>
              <a:defRPr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11745970" y="6417878"/>
            <a:ext cx="446030" cy="442845"/>
          </a:xfrm>
          <a:prstGeom prst="rect">
            <a:avLst/>
          </a:prstGeom>
          <a:solidFill>
            <a:srgbClr val="5a595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1885629" y="6505574"/>
            <a:ext cx="166712" cy="22860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>
                <a:solidFill>
                  <a:schemeClr val="lt1"/>
                </a:solidFill>
              </a:rPr>
              <a:t>0</a:t>
            </a:r>
            <a:fld id="{00000000-1234-1234-1234-123412341234}" type="slidenum">
              <a:rPr lang="en-US" sz="1050">
                <a:solidFill>
                  <a:schemeClr val="lt1"/>
                </a:solidFill>
              </a:rPr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sz="1050"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32389" y="46842"/>
            <a:ext cx="1329210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numbero service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10645561" y="39443"/>
            <a:ext cx="1413144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Table of Contents</a:t>
            </a:r>
            <a:endParaRPr/>
          </a:p>
        </p:txBody>
      </p:sp>
      <p:pic>
        <p:nvPicPr>
          <p:cNvPr id="75" name=""/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820" r="820"/>
          <a:stretch>
            <a:fillRect/>
          </a:stretch>
        </p:blipFill>
        <p:spPr>
          <a:xfrm>
            <a:off x="755346" y="1442821"/>
            <a:ext cx="7268744" cy="3685582"/>
          </a:xfrm>
          <a:prstGeom prst="rect">
            <a:avLst/>
          </a:prstGeom>
          <a:ln w="88900" cap="sq" cmpd="sng" algn="ctr">
            <a:solidFill>
              <a:schemeClr val="lt1"/>
            </a:solidFill>
            <a:prstDash val="solid"/>
            <a:miter/>
          </a:ln>
          <a:effectLst>
            <a:outerShdw blurRad="101600" dir="13500000" sy="25000" kx="1500000" algn="br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-1" y="447"/>
            <a:ext cx="12192001" cy="68571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6517787" y="2672244"/>
            <a:ext cx="4674357" cy="44429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9200"/>
              <a:t>01</a:t>
            </a:r>
            <a:endParaRPr sz="29200"/>
          </a:p>
        </p:txBody>
      </p:sp>
      <p:grpSp>
        <p:nvGrpSpPr>
          <p:cNvPr id="79" name="Google Shape;79;p16"/>
          <p:cNvGrpSpPr/>
          <p:nvPr/>
        </p:nvGrpSpPr>
        <p:grpSpPr>
          <a:xfrm rot="0">
            <a:off x="11756130" y="6428038"/>
            <a:ext cx="446030" cy="442845"/>
            <a:chOff x="0" y="6416675"/>
            <a:chExt cx="444499" cy="441325"/>
          </a:xfrm>
        </p:grpSpPr>
        <p:sp>
          <p:nvSpPr>
            <p:cNvPr id="80" name="Google Shape;80;p16"/>
            <p:cNvSpPr/>
            <p:nvPr/>
          </p:nvSpPr>
          <p:spPr>
            <a:xfrm>
              <a:off x="0" y="6416675"/>
              <a:ext cx="444499" cy="441325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81" name="Google Shape;81;p16"/>
            <p:cNvSpPr txBox="1"/>
            <p:nvPr/>
          </p:nvSpPr>
          <p:spPr>
            <a:xfrm>
              <a:off x="155155" y="6399022"/>
              <a:ext cx="134189" cy="455630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chemeClr val="lt1"/>
                  </a:solidFill>
                </a:rPr>
                <a:t>0</a:t>
              </a:r>
              <a:fld id="{00000000-1234-1234-1234-123412341234}" type="slidenum">
                <a:rPr lang="en-US" sz="1000">
                  <a:solidFill>
                    <a:schemeClr val="lt1"/>
                  </a:solidFill>
                </a:rPr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t>‹#›</a:t>
              </a:fld>
              <a:endParaRPr sz="1000">
                <a:solidFill>
                  <a:schemeClr val="lt1"/>
                </a:solidFill>
              </a:endParaRPr>
            </a:p>
          </p:txBody>
        </p:sp>
      </p:grpSp>
      <p:sp>
        <p:nvSpPr>
          <p:cNvPr id="82" name="Google Shape;82;p16"/>
          <p:cNvSpPr txBox="1"/>
          <p:nvPr/>
        </p:nvSpPr>
        <p:spPr>
          <a:xfrm>
            <a:off x="6098955" y="1050631"/>
            <a:ext cx="5237698" cy="9095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lt1"/>
                </a:solidFill>
              </a:rPr>
              <a:t>프로젝트 개요</a:t>
            </a:r>
            <a:endParaRPr sz="5400" b="1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32389" y="46842"/>
            <a:ext cx="1343638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Numbero service</a:t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1" y="524808"/>
            <a:ext cx="5410287" cy="6176551"/>
          </a:xfrm>
          <a:custGeom>
            <a:avLst/>
            <a:gdLst/>
            <a:rect l="l" t="t" r="r" b="b"/>
            <a:pathLst>
              <a:path w="5410287" h="6176551" extrusionOk="0">
                <a:moveTo>
                  <a:pt x="2665321" y="0"/>
                </a:moveTo>
                <a:cubicBezTo>
                  <a:pt x="2756773" y="0"/>
                  <a:pt x="2849632" y="22420"/>
                  <a:pt x="2934049" y="67259"/>
                </a:cubicBezTo>
                <a:quadBezTo>
                  <a:pt x="5151408" y="1356376"/>
                  <a:pt x="5151408" y="1356376"/>
                </a:quadBezTo>
                <a:cubicBezTo>
                  <a:pt x="5308987" y="1446053"/>
                  <a:pt x="5410287" y="1614199"/>
                  <a:pt x="5410287" y="1804764"/>
                </a:cubicBezTo>
                <a:quadBezTo>
                  <a:pt x="5410287" y="4371788"/>
                  <a:pt x="5410287" y="4371788"/>
                </a:quadBezTo>
                <a:cubicBezTo>
                  <a:pt x="5410287" y="4562353"/>
                  <a:pt x="5308987" y="4730499"/>
                  <a:pt x="5151408" y="4820176"/>
                </a:cubicBezTo>
                <a:quadBezTo>
                  <a:pt x="2934049" y="6109293"/>
                  <a:pt x="2934049" y="6109293"/>
                </a:quadBezTo>
                <a:cubicBezTo>
                  <a:pt x="2844004" y="6154132"/>
                  <a:pt x="2753959" y="6176551"/>
                  <a:pt x="2663914" y="6176551"/>
                </a:cubicBezTo>
                <a:cubicBezTo>
                  <a:pt x="2573869" y="6176551"/>
                  <a:pt x="2483824" y="6154132"/>
                  <a:pt x="2405035" y="6109293"/>
                </a:cubicBezTo>
                <a:quadBezTo>
                  <a:pt x="187676" y="4820176"/>
                  <a:pt x="187676" y="4820176"/>
                </a:quadBezTo>
                <a:cubicBezTo>
                  <a:pt x="148282" y="4797757"/>
                  <a:pt x="111701" y="4770433"/>
                  <a:pt x="78989" y="4739081"/>
                </a:cubicBezTo>
                <a:lnTo>
                  <a:pt x="0" y="4641800"/>
                </a:lnTo>
                <a:lnTo>
                  <a:pt x="0" y="1534752"/>
                </a:lnTo>
                <a:lnTo>
                  <a:pt x="78989" y="1437471"/>
                </a:lnTo>
                <a:cubicBezTo>
                  <a:pt x="111701" y="1406119"/>
                  <a:pt x="148282" y="1378795"/>
                  <a:pt x="187676" y="1356376"/>
                </a:cubicBezTo>
                <a:quadBezTo>
                  <a:pt x="2405035" y="67259"/>
                  <a:pt x="2405035" y="67259"/>
                </a:quadBezTo>
                <a:cubicBezTo>
                  <a:pt x="2483824" y="22420"/>
                  <a:pt x="2573869" y="0"/>
                  <a:pt x="2665321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rcRect/>
            <a:stretch>
              <a:fillRect/>
            </a:stretch>
          </a:blipFill>
          <a:ln>
            <a:noFill/>
          </a:ln>
          <a:effectLst>
            <a:outerShdw blurRad="317500" rotWithShape="0">
              <a:srgbClr val="000000">
                <a:alpha val="2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0645561" y="39443"/>
            <a:ext cx="1335622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1. 프로젝트 개요</a:t>
            </a:r>
            <a:endParaRPr sz="12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913361"/>
            <a:ext cx="4883784" cy="5964757"/>
          </a:xfrm>
          <a:custGeom>
            <a:avLst/>
            <a:gdLst/>
            <a:rect l="l" t="t" r="r" b="b"/>
            <a:pathLst>
              <a:path w="5368570" h="6560525" extrusionOk="0">
                <a:moveTo>
                  <a:pt x="1532751" y="0"/>
                </a:moveTo>
                <a:lnTo>
                  <a:pt x="5368570" y="0"/>
                </a:lnTo>
                <a:lnTo>
                  <a:pt x="5368570" y="4957172"/>
                </a:lnTo>
                <a:lnTo>
                  <a:pt x="4986403" y="4957172"/>
                </a:lnTo>
                <a:lnTo>
                  <a:pt x="4986403" y="6560525"/>
                </a:lnTo>
                <a:lnTo>
                  <a:pt x="1971535" y="6560525"/>
                </a:lnTo>
                <a:lnTo>
                  <a:pt x="1971535" y="6560524"/>
                </a:lnTo>
                <a:lnTo>
                  <a:pt x="0" y="6560524"/>
                </a:lnTo>
                <a:lnTo>
                  <a:pt x="0" y="721870"/>
                </a:lnTo>
                <a:lnTo>
                  <a:pt x="1532751" y="72187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11745970" y="6417878"/>
            <a:ext cx="446030" cy="442845"/>
          </a:xfrm>
          <a:prstGeom prst="rect">
            <a:avLst/>
          </a:prstGeom>
          <a:solidFill>
            <a:srgbClr val="5a595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1895247" y="6381750"/>
            <a:ext cx="147477" cy="4762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>
                <a:solidFill>
                  <a:schemeClr val="lt1"/>
                </a:solidFill>
              </a:rPr>
              <a:t>04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6074769" y="2016614"/>
            <a:ext cx="3848900" cy="3824228"/>
          </a:xfrm>
          <a:prstGeom prst="ellipse">
            <a:avLst/>
          </a:prstGeom>
          <a:noFill/>
          <a:ln w="101600" cap="flat" cmpd="sng">
            <a:solidFill>
              <a:srgbClr val="efefef"/>
            </a:solidFill>
            <a:prstDash val="solid"/>
            <a:miter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200">
              <a:solidFill>
                <a:schemeClr val="lt1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7099514" y="2985331"/>
            <a:ext cx="1707092" cy="1672742"/>
          </a:xfrm>
          <a:prstGeom prst="ellipse">
            <a:avLst/>
          </a:prstGeom>
          <a:solidFill>
            <a:srgbClr val="d2dae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200">
              <a:solidFill>
                <a:schemeClr val="lt1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7165741" y="4880336"/>
            <a:ext cx="1579036" cy="157903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9028548" y="3010323"/>
            <a:ext cx="1579036" cy="1579036"/>
          </a:xfrm>
          <a:prstGeom prst="ellipse">
            <a:avLst/>
          </a:prstGeom>
          <a:solidFill>
            <a:srgbClr val="a5b5c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200">
              <a:solidFill>
                <a:schemeClr val="lt1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5339347" y="3098723"/>
            <a:ext cx="1571634" cy="157903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200"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5758064" y="3534729"/>
            <a:ext cx="598241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장빈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5357946" y="3800778"/>
            <a:ext cx="1496525" cy="4028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f2f2f2"/>
                </a:solidFill>
                <a:latin typeface="Roboto Light"/>
                <a:ea typeface="Roboto Light"/>
                <a:cs typeface="Roboto Light"/>
                <a:sym typeface="Roboto Light"/>
              </a:rPr>
              <a:t>서비스 기획</a:t>
            </a:r>
            <a:endParaRPr lang="en-US" sz="900">
              <a:solidFill>
                <a:srgbClr val="f2f2f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f2f2f2"/>
                </a:solidFill>
                <a:latin typeface="Roboto Light"/>
                <a:ea typeface="Roboto Light"/>
                <a:cs typeface="Roboto Light"/>
                <a:sym typeface="Roboto Light"/>
              </a:rPr>
              <a:t>ERD 구축 </a:t>
            </a:r>
            <a:endParaRPr lang="en-US" sz="900">
              <a:solidFill>
                <a:srgbClr val="f2f2f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900">
                <a:solidFill>
                  <a:srgbClr val="f2f2f2"/>
                </a:solidFill>
                <a:latin typeface="Roboto Light"/>
                <a:ea typeface="Roboto Light"/>
                <a:cs typeface="Roboto Light"/>
                <a:sym typeface="Roboto Light"/>
              </a:rPr>
              <a:t>API </a:t>
            </a:r>
            <a:r>
              <a:rPr lang="ko-KR" altLang="en-US" sz="900">
                <a:solidFill>
                  <a:srgbClr val="f2f2f2"/>
                </a:solidFill>
                <a:latin typeface="Roboto Light"/>
                <a:ea typeface="Roboto Light"/>
                <a:cs typeface="Roboto Light"/>
                <a:sym typeface="Roboto Light"/>
              </a:rPr>
              <a:t>구축</a:t>
            </a:r>
            <a:endParaRPr lang="ko-KR" altLang="en-US" sz="900">
              <a:solidFill>
                <a:srgbClr val="f2f2f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7224954" y="1246574"/>
            <a:ext cx="1546139" cy="1546140"/>
          </a:xfrm>
          <a:prstGeom prst="ellipse">
            <a:avLst/>
          </a:prstGeom>
          <a:solidFill>
            <a:srgbClr val="e0e0d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7347625" y="3530965"/>
            <a:ext cx="1383981" cy="655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 b="1"/>
          </a:p>
        </p:txBody>
      </p:sp>
      <p:sp>
        <p:nvSpPr>
          <p:cNvPr id="106" name="Google Shape;106;p17"/>
          <p:cNvSpPr/>
          <p:nvPr/>
        </p:nvSpPr>
        <p:spPr>
          <a:xfrm>
            <a:off x="9482804" y="3453805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박다솜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9127398" y="3734225"/>
            <a:ext cx="1496525" cy="408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f2f2f2"/>
                </a:solidFill>
                <a:latin typeface="Roboto Light"/>
                <a:ea typeface="Roboto Light"/>
                <a:cs typeface="Roboto Light"/>
                <a:sym typeface="Roboto Light"/>
              </a:rPr>
              <a:t>데이터관리, </a:t>
            </a:r>
            <a:endParaRPr lang="en-US" sz="900">
              <a:solidFill>
                <a:srgbClr val="f2f2f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f2f2f2"/>
                </a:solidFill>
                <a:latin typeface="Roboto Light"/>
                <a:ea typeface="Roboto Light"/>
                <a:cs typeface="Roboto Light"/>
                <a:sym typeface="Roboto Light"/>
              </a:rPr>
              <a:t>코드 검토</a:t>
            </a:r>
            <a:endParaRPr lang="en-US" sz="900">
              <a:solidFill>
                <a:srgbClr val="f2f2f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900">
                <a:solidFill>
                  <a:srgbClr val="f2f2f2"/>
                </a:solidFill>
                <a:latin typeface="Roboto Light"/>
                <a:ea typeface="Roboto Light"/>
                <a:cs typeface="Roboto Light"/>
                <a:sym typeface="Roboto Light"/>
              </a:rPr>
              <a:t>API</a:t>
            </a:r>
            <a:r>
              <a:rPr lang="ko-KR" altLang="en-US" sz="900">
                <a:solidFill>
                  <a:srgbClr val="f2f2f2"/>
                </a:solidFill>
                <a:latin typeface="Roboto Light"/>
                <a:ea typeface="Roboto Light"/>
                <a:cs typeface="Roboto Light"/>
                <a:sym typeface="Roboto Light"/>
              </a:rPr>
              <a:t> 구축</a:t>
            </a:r>
            <a:endParaRPr lang="ko-KR" altLang="en-US" sz="900">
              <a:solidFill>
                <a:srgbClr val="f2f2f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7409442" y="1604250"/>
            <a:ext cx="1213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임은재</a:t>
            </a:r>
            <a:r>
              <a:rPr lang="en-US"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(팀장)</a:t>
            </a:r>
            <a:endParaRPr sz="14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7258552" y="1885637"/>
            <a:ext cx="1496525" cy="5909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</a:rPr>
              <a:t>전체 프로젝트 총괄</a:t>
            </a:r>
            <a:endParaRPr lang="en-US" sz="900">
              <a:solidFill>
                <a:srgbClr val="7f7f7f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</a:rPr>
              <a:t>백앤드, 스프링 부트 인공지능 구축</a:t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7629701" y="5269779"/>
            <a:ext cx="723275" cy="307777"/>
          </a:xfrm>
          <a:prstGeom prst="rect">
            <a:avLst/>
          </a:prstGeom>
          <a:noFill/>
          <a:ln>
            <a:solidFill>
              <a:schemeClr val="lt1"/>
            </a:solidFill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차현주</a:t>
            </a:r>
            <a:endParaRPr sz="1400" b="1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7233372" y="5554554"/>
            <a:ext cx="1496525" cy="7571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rPr>
              <a:t>UI/UX</a:t>
            </a:r>
            <a:endParaRPr lang="en-US" sz="900">
              <a:solidFill>
                <a:srgbClr val="80808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rPr>
              <a:t>STREAMLIT 기반</a:t>
            </a:r>
            <a:endParaRPr lang="en-US" sz="900">
              <a:solidFill>
                <a:srgbClr val="80808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rPr>
              <a:t>서비스 기획</a:t>
            </a:r>
            <a:endParaRPr lang="en-US" sz="900">
              <a:solidFill>
                <a:srgbClr val="80808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>
              <a:solidFill>
                <a:srgbClr val="80808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8438013" y="768731"/>
            <a:ext cx="3828087" cy="6961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000" b="1">
                <a:solidFill>
                  <a:srgbClr val="7f7f7f"/>
                </a:solidFill>
              </a:rPr>
              <a:t>Team Aice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9698390" y="1354765"/>
            <a:ext cx="256771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>
                <a:solidFill>
                  <a:srgbClr val="d1d0cf"/>
                </a:solidFill>
              </a:rPr>
              <a:t>팀원 구성</a:t>
            </a:r>
            <a:endParaRPr sz="1800" b="1">
              <a:solidFill>
                <a:srgbClr val="d1d0cf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0" y="6725582"/>
            <a:ext cx="10509813" cy="152537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532389" y="46842"/>
            <a:ext cx="2001830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Team Project Presentation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10645561" y="39443"/>
            <a:ext cx="1335622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1. 프로젝트 개요</a:t>
            </a:r>
            <a:endParaRPr sz="1200" i="1">
              <a:solidFill>
                <a:schemeClr val="lt1"/>
              </a:solidFill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8438013" y="844077"/>
            <a:ext cx="545476" cy="568204"/>
          </a:xfrm>
          <a:custGeom>
            <a:avLst/>
            <a:gdLst/>
            <a:rect l="l" t="t" r="r" b="b"/>
            <a:pathLst>
              <a:path w="555291" h="578428" extrusionOk="0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d1d0cf"/>
              </a:solidFill>
            </a:endParaRPr>
          </a:p>
        </p:txBody>
      </p:sp>
      <p:pic>
        <p:nvPicPr>
          <p:cNvPr id="118" name="Google Shape;118;p17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821696" y="1710774"/>
            <a:ext cx="2351604" cy="2351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382790" y="2195418"/>
            <a:ext cx="6020280" cy="4502293"/>
          </a:xfrm>
          <a:prstGeom prst="roundRect">
            <a:avLst>
              <a:gd name="adj" fmla="val 4538"/>
            </a:avLst>
          </a:prstGeom>
          <a:solidFill>
            <a:schemeClr val="lt1"/>
          </a:solidFill>
          <a:ln>
            <a:noFill/>
          </a:ln>
          <a:effectLst>
            <a:outerShdw blurRad="342900" dist="177800" dir="2700000" algn="tl" rotWithShape="0">
              <a:srgbClr val="7f7f7f">
                <a:alpha val="20000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11745970" y="6417878"/>
            <a:ext cx="446030" cy="442845"/>
          </a:xfrm>
          <a:prstGeom prst="rect">
            <a:avLst/>
          </a:prstGeom>
          <a:solidFill>
            <a:srgbClr val="5a595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11895247" y="6381750"/>
            <a:ext cx="147476" cy="4762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>
                <a:solidFill>
                  <a:schemeClr val="lt1"/>
                </a:solidFill>
              </a:rPr>
              <a:t>0</a:t>
            </a:r>
            <a:fld id="{00000000-1234-1234-1234-123412341234}" type="slidenum">
              <a:rPr lang="en-US" sz="1050">
                <a:solidFill>
                  <a:schemeClr val="lt1"/>
                </a:solidFill>
              </a:rPr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 sz="1050">
              <a:solidFill>
                <a:schemeClr val="lt1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8629095" y="742799"/>
            <a:ext cx="3423245" cy="7507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400" b="1">
                <a:solidFill>
                  <a:srgbClr val="7f7f7f"/>
                </a:solidFill>
              </a:rPr>
              <a:t>Numbero</a:t>
            </a:r>
            <a:endParaRPr sz="4400" b="1">
              <a:solidFill>
                <a:srgbClr val="7f7f7f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8629095" y="1328833"/>
            <a:ext cx="3423246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00" b="1">
                <a:solidFill>
                  <a:srgbClr val="d1d0cf"/>
                </a:solidFill>
              </a:rPr>
              <a:t>프로젝트 배경 및 목표</a:t>
            </a:r>
            <a:endParaRPr sz="2000" b="1">
              <a:solidFill>
                <a:srgbClr val="d1d0cf"/>
              </a:solidFill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8404283" y="848536"/>
            <a:ext cx="545476" cy="568204"/>
          </a:xfrm>
          <a:custGeom>
            <a:avLst/>
            <a:gdLst/>
            <a:rect l="l" t="t" r="r" b="b"/>
            <a:pathLst>
              <a:path w="555291" h="578428" extrusionOk="0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 flipH="1">
            <a:off x="6020587" y="1729053"/>
            <a:ext cx="1107928" cy="1107928"/>
          </a:xfrm>
          <a:prstGeom prst="ellipse">
            <a:avLst/>
          </a:prstGeom>
          <a:solidFill>
            <a:srgbClr val="d1d0c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6394521" y="3901696"/>
            <a:ext cx="498156" cy="475781"/>
          </a:xfrm>
          <a:custGeom>
            <a:avLst/>
            <a:gdLst/>
            <a:rect l="l" t="t" r="r" b="b"/>
            <a:pathLst>
              <a:path w="319148" h="304813" extrusionOk="0">
                <a:moveTo>
                  <a:pt x="313351" y="220649"/>
                </a:moveTo>
                <a:lnTo>
                  <a:pt x="251991" y="171288"/>
                </a:lnTo>
                <a:cubicBezTo>
                  <a:pt x="248896" y="168797"/>
                  <a:pt x="245353" y="167677"/>
                  <a:pt x="241893" y="167677"/>
                </a:cubicBezTo>
                <a:cubicBezTo>
                  <a:pt x="233534" y="167677"/>
                  <a:pt x="225648" y="174208"/>
                  <a:pt x="225648" y="183760"/>
                </a:cubicBezTo>
                <a:lnTo>
                  <a:pt x="225648" y="265585"/>
                </a:lnTo>
                <a:cubicBezTo>
                  <a:pt x="225648" y="274894"/>
                  <a:pt x="233325" y="281125"/>
                  <a:pt x="241370" y="281125"/>
                </a:cubicBezTo>
                <a:cubicBezTo>
                  <a:pt x="245042" y="281125"/>
                  <a:pt x="248791" y="279827"/>
                  <a:pt x="251923" y="276927"/>
                </a:cubicBezTo>
                <a:lnTo>
                  <a:pt x="266301" y="263615"/>
                </a:lnTo>
                <a:lnTo>
                  <a:pt x="283014" y="297818"/>
                </a:lnTo>
                <a:cubicBezTo>
                  <a:pt x="285176" y="302242"/>
                  <a:pt x="289610" y="304814"/>
                  <a:pt x="294224" y="304814"/>
                </a:cubicBezTo>
                <a:cubicBezTo>
                  <a:pt x="296060" y="304814"/>
                  <a:pt x="297925" y="304407"/>
                  <a:pt x="299688" y="303545"/>
                </a:cubicBezTo>
                <a:cubicBezTo>
                  <a:pt x="305873" y="300523"/>
                  <a:pt x="308437" y="293058"/>
                  <a:pt x="305415" y="286871"/>
                </a:cubicBezTo>
                <a:lnTo>
                  <a:pt x="288729" y="252724"/>
                </a:lnTo>
                <a:lnTo>
                  <a:pt x="290932" y="251679"/>
                </a:lnTo>
                <a:lnTo>
                  <a:pt x="307190" y="247774"/>
                </a:lnTo>
                <a:cubicBezTo>
                  <a:pt x="319764" y="244754"/>
                  <a:pt x="323404" y="228735"/>
                  <a:pt x="313351" y="220649"/>
                </a:cubicBezTo>
                <a:close/>
                <a:moveTo>
                  <a:pt x="250581" y="244209"/>
                </a:moveTo>
                <a:lnTo>
                  <a:pt x="250581" y="202153"/>
                </a:lnTo>
                <a:lnTo>
                  <a:pt x="282831" y="228097"/>
                </a:lnTo>
                <a:cubicBezTo>
                  <a:pt x="281955" y="228399"/>
                  <a:pt x="281095" y="228750"/>
                  <a:pt x="280255" y="229147"/>
                </a:cubicBezTo>
                <a:lnTo>
                  <a:pt x="256206" y="240544"/>
                </a:lnTo>
                <a:cubicBezTo>
                  <a:pt x="254173" y="241509"/>
                  <a:pt x="252281" y="242741"/>
                  <a:pt x="250581" y="244209"/>
                </a:cubicBezTo>
                <a:close/>
                <a:moveTo>
                  <a:pt x="281748" y="0"/>
                </a:moveTo>
                <a:lnTo>
                  <a:pt x="37400" y="0"/>
                </a:lnTo>
                <a:cubicBezTo>
                  <a:pt x="16777" y="0"/>
                  <a:pt x="0" y="16777"/>
                  <a:pt x="0" y="37400"/>
                </a:cubicBezTo>
                <a:lnTo>
                  <a:pt x="0" y="244348"/>
                </a:lnTo>
                <a:cubicBezTo>
                  <a:pt x="0" y="271845"/>
                  <a:pt x="22369" y="294215"/>
                  <a:pt x="49867" y="294215"/>
                </a:cubicBezTo>
                <a:lnTo>
                  <a:pt x="187624" y="294215"/>
                </a:lnTo>
                <a:cubicBezTo>
                  <a:pt x="194510" y="294215"/>
                  <a:pt x="200091" y="288634"/>
                  <a:pt x="200091" y="281748"/>
                </a:cubicBezTo>
                <a:cubicBezTo>
                  <a:pt x="200091" y="274862"/>
                  <a:pt x="194510" y="269281"/>
                  <a:pt x="187624" y="269281"/>
                </a:cubicBezTo>
                <a:lnTo>
                  <a:pt x="49867" y="269281"/>
                </a:lnTo>
                <a:cubicBezTo>
                  <a:pt x="36119" y="269281"/>
                  <a:pt x="24933" y="258095"/>
                  <a:pt x="24933" y="244348"/>
                </a:cubicBezTo>
                <a:lnTo>
                  <a:pt x="24933" y="75424"/>
                </a:lnTo>
                <a:lnTo>
                  <a:pt x="294215" y="75424"/>
                </a:lnTo>
                <a:lnTo>
                  <a:pt x="294215" y="168301"/>
                </a:lnTo>
                <a:cubicBezTo>
                  <a:pt x="294215" y="175187"/>
                  <a:pt x="299795" y="180767"/>
                  <a:pt x="306681" y="180767"/>
                </a:cubicBezTo>
                <a:cubicBezTo>
                  <a:pt x="313567" y="180767"/>
                  <a:pt x="319148" y="175187"/>
                  <a:pt x="319148" y="168301"/>
                </a:cubicBezTo>
                <a:lnTo>
                  <a:pt x="319148" y="37400"/>
                </a:lnTo>
                <a:cubicBezTo>
                  <a:pt x="319148" y="16777"/>
                  <a:pt x="302372" y="0"/>
                  <a:pt x="281748" y="0"/>
                </a:cubicBezTo>
                <a:close/>
                <a:moveTo>
                  <a:pt x="231258" y="24933"/>
                </a:moveTo>
                <a:cubicBezTo>
                  <a:pt x="238131" y="24933"/>
                  <a:pt x="243724" y="30526"/>
                  <a:pt x="243724" y="37400"/>
                </a:cubicBezTo>
                <a:cubicBezTo>
                  <a:pt x="243724" y="44274"/>
                  <a:pt x="238131" y="49867"/>
                  <a:pt x="231258" y="49867"/>
                </a:cubicBezTo>
                <a:cubicBezTo>
                  <a:pt x="224384" y="49867"/>
                  <a:pt x="218791" y="44274"/>
                  <a:pt x="218791" y="37400"/>
                </a:cubicBezTo>
                <a:cubicBezTo>
                  <a:pt x="218791" y="30526"/>
                  <a:pt x="224384" y="24933"/>
                  <a:pt x="231258" y="24933"/>
                </a:cubicBezTo>
                <a:close/>
                <a:moveTo>
                  <a:pt x="293591" y="37400"/>
                </a:moveTo>
                <a:cubicBezTo>
                  <a:pt x="293591" y="44274"/>
                  <a:pt x="287998" y="49867"/>
                  <a:pt x="281125" y="49867"/>
                </a:cubicBezTo>
                <a:cubicBezTo>
                  <a:pt x="274251" y="49867"/>
                  <a:pt x="268658" y="44274"/>
                  <a:pt x="268658" y="37400"/>
                </a:cubicBezTo>
                <a:cubicBezTo>
                  <a:pt x="268658" y="30526"/>
                  <a:pt x="274251" y="24933"/>
                  <a:pt x="281125" y="24933"/>
                </a:cubicBezTo>
                <a:cubicBezTo>
                  <a:pt x="287998" y="24933"/>
                  <a:pt x="293591" y="30526"/>
                  <a:pt x="293591" y="37400"/>
                </a:cubicBezTo>
                <a:close/>
                <a:moveTo>
                  <a:pt x="24933" y="37400"/>
                </a:moveTo>
                <a:cubicBezTo>
                  <a:pt x="24933" y="30526"/>
                  <a:pt x="30526" y="24933"/>
                  <a:pt x="37400" y="24933"/>
                </a:cubicBezTo>
                <a:lnTo>
                  <a:pt x="196003" y="24933"/>
                </a:lnTo>
                <a:cubicBezTo>
                  <a:pt x="194617" y="28837"/>
                  <a:pt x="193857" y="33030"/>
                  <a:pt x="193857" y="37400"/>
                </a:cubicBezTo>
                <a:cubicBezTo>
                  <a:pt x="193857" y="42005"/>
                  <a:pt x="194698" y="46414"/>
                  <a:pt x="196227" y="50490"/>
                </a:cubicBezTo>
                <a:lnTo>
                  <a:pt x="24933" y="50490"/>
                </a:lnTo>
                <a:close/>
                <a:moveTo>
                  <a:pt x="202584" y="194013"/>
                </a:moveTo>
                <a:lnTo>
                  <a:pt x="202584" y="199935"/>
                </a:lnTo>
                <a:cubicBezTo>
                  <a:pt x="202584" y="217510"/>
                  <a:pt x="189801" y="231616"/>
                  <a:pt x="172652" y="234012"/>
                </a:cubicBezTo>
                <a:lnTo>
                  <a:pt x="172652" y="241231"/>
                </a:lnTo>
                <a:cubicBezTo>
                  <a:pt x="172652" y="248117"/>
                  <a:pt x="167071" y="253698"/>
                  <a:pt x="160185" y="253698"/>
                </a:cubicBezTo>
                <a:cubicBezTo>
                  <a:pt x="153299" y="253698"/>
                  <a:pt x="147718" y="248117"/>
                  <a:pt x="147718" y="241231"/>
                </a:cubicBezTo>
                <a:lnTo>
                  <a:pt x="147718" y="234348"/>
                </a:lnTo>
                <a:cubicBezTo>
                  <a:pt x="139885" y="234068"/>
                  <a:pt x="132566" y="230965"/>
                  <a:pt x="127000" y="225533"/>
                </a:cubicBezTo>
                <a:cubicBezTo>
                  <a:pt x="121059" y="219731"/>
                  <a:pt x="117786" y="211939"/>
                  <a:pt x="117786" y="203590"/>
                </a:cubicBezTo>
                <a:cubicBezTo>
                  <a:pt x="117786" y="196704"/>
                  <a:pt x="123367" y="191123"/>
                  <a:pt x="130253" y="191123"/>
                </a:cubicBezTo>
                <a:cubicBezTo>
                  <a:pt x="137139" y="191123"/>
                  <a:pt x="142720" y="196704"/>
                  <a:pt x="142720" y="203590"/>
                </a:cubicBezTo>
                <a:cubicBezTo>
                  <a:pt x="142720" y="206926"/>
                  <a:pt x="145369" y="209441"/>
                  <a:pt x="148885" y="209441"/>
                </a:cubicBezTo>
                <a:lnTo>
                  <a:pt x="167451" y="209441"/>
                </a:lnTo>
                <a:cubicBezTo>
                  <a:pt x="173265" y="209441"/>
                  <a:pt x="177651" y="205355"/>
                  <a:pt x="177651" y="199935"/>
                </a:cubicBezTo>
                <a:lnTo>
                  <a:pt x="177651" y="194013"/>
                </a:lnTo>
                <a:cubicBezTo>
                  <a:pt x="177651" y="188413"/>
                  <a:pt x="173073" y="183855"/>
                  <a:pt x="167451" y="183855"/>
                </a:cubicBezTo>
                <a:lnTo>
                  <a:pt x="156026" y="183855"/>
                </a:lnTo>
                <a:cubicBezTo>
                  <a:pt x="136691" y="183855"/>
                  <a:pt x="120961" y="168045"/>
                  <a:pt x="120961" y="148610"/>
                </a:cubicBezTo>
                <a:lnTo>
                  <a:pt x="120961" y="146925"/>
                </a:lnTo>
                <a:cubicBezTo>
                  <a:pt x="120961" y="137504"/>
                  <a:pt x="124636" y="128716"/>
                  <a:pt x="131312" y="122184"/>
                </a:cubicBezTo>
                <a:cubicBezTo>
                  <a:pt x="135897" y="117698"/>
                  <a:pt x="141548" y="114623"/>
                  <a:pt x="147718" y="113167"/>
                </a:cubicBezTo>
                <a:lnTo>
                  <a:pt x="147718" y="104723"/>
                </a:lnTo>
                <a:cubicBezTo>
                  <a:pt x="147718" y="97837"/>
                  <a:pt x="153299" y="92256"/>
                  <a:pt x="160185" y="92256"/>
                </a:cubicBezTo>
                <a:cubicBezTo>
                  <a:pt x="167071" y="92256"/>
                  <a:pt x="172652" y="97837"/>
                  <a:pt x="172652" y="104723"/>
                </a:cubicBezTo>
                <a:lnTo>
                  <a:pt x="172652" y="112739"/>
                </a:lnTo>
                <a:cubicBezTo>
                  <a:pt x="187188" y="115407"/>
                  <a:pt x="198221" y="127876"/>
                  <a:pt x="198221" y="142817"/>
                </a:cubicBezTo>
                <a:cubicBezTo>
                  <a:pt x="198221" y="149700"/>
                  <a:pt x="192640" y="155284"/>
                  <a:pt x="185754" y="155284"/>
                </a:cubicBezTo>
                <a:cubicBezTo>
                  <a:pt x="178868" y="155284"/>
                  <a:pt x="173287" y="149700"/>
                  <a:pt x="173287" y="142817"/>
                </a:cubicBezTo>
                <a:cubicBezTo>
                  <a:pt x="173287" y="139260"/>
                  <a:pt x="170003" y="137134"/>
                  <a:pt x="166828" y="137134"/>
                </a:cubicBezTo>
                <a:lnTo>
                  <a:pt x="156026" y="137134"/>
                </a:lnTo>
                <a:cubicBezTo>
                  <a:pt x="150248" y="137134"/>
                  <a:pt x="145895" y="141344"/>
                  <a:pt x="145895" y="146925"/>
                </a:cubicBezTo>
                <a:lnTo>
                  <a:pt x="145895" y="148607"/>
                </a:lnTo>
                <a:cubicBezTo>
                  <a:pt x="145895" y="154295"/>
                  <a:pt x="150438" y="158921"/>
                  <a:pt x="156026" y="158921"/>
                </a:cubicBezTo>
                <a:lnTo>
                  <a:pt x="167451" y="158921"/>
                </a:lnTo>
                <a:cubicBezTo>
                  <a:pt x="186823" y="158921"/>
                  <a:pt x="202584" y="174663"/>
                  <a:pt x="202584" y="19401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6346316" y="2042753"/>
            <a:ext cx="456470" cy="420809"/>
          </a:xfrm>
          <a:custGeom>
            <a:avLst/>
            <a:gdLst/>
            <a:rect l="l" t="t" r="r" b="b"/>
            <a:pathLst>
              <a:path w="319147" h="294214" extrusionOk="0">
                <a:moveTo>
                  <a:pt x="225509" y="181554"/>
                </a:moveTo>
                <a:lnTo>
                  <a:pt x="232872" y="145834"/>
                </a:lnTo>
                <a:cubicBezTo>
                  <a:pt x="233627" y="142162"/>
                  <a:pt x="232694" y="138346"/>
                  <a:pt x="230325" y="135442"/>
                </a:cubicBezTo>
                <a:cubicBezTo>
                  <a:pt x="227958" y="132537"/>
                  <a:pt x="224411" y="130849"/>
                  <a:pt x="220661" y="130849"/>
                </a:cubicBezTo>
                <a:lnTo>
                  <a:pt x="120360" y="130849"/>
                </a:lnTo>
                <a:cubicBezTo>
                  <a:pt x="116459" y="111748"/>
                  <a:pt x="99622" y="97764"/>
                  <a:pt x="79787" y="97764"/>
                </a:cubicBezTo>
                <a:cubicBezTo>
                  <a:pt x="72901" y="97764"/>
                  <a:pt x="67320" y="103345"/>
                  <a:pt x="67320" y="110231"/>
                </a:cubicBezTo>
                <a:cubicBezTo>
                  <a:pt x="67320" y="117114"/>
                  <a:pt x="72901" y="122697"/>
                  <a:pt x="79787" y="122697"/>
                </a:cubicBezTo>
                <a:cubicBezTo>
                  <a:pt x="88175" y="122697"/>
                  <a:pt x="95217" y="128982"/>
                  <a:pt x="96167" y="137319"/>
                </a:cubicBezTo>
                <a:cubicBezTo>
                  <a:pt x="96213" y="137733"/>
                  <a:pt x="96281" y="138142"/>
                  <a:pt x="96369" y="138551"/>
                </a:cubicBezTo>
                <a:lnTo>
                  <a:pt x="105794" y="182017"/>
                </a:lnTo>
                <a:cubicBezTo>
                  <a:pt x="105802" y="182048"/>
                  <a:pt x="105806" y="182077"/>
                  <a:pt x="105814" y="182109"/>
                </a:cubicBezTo>
                <a:cubicBezTo>
                  <a:pt x="109675" y="199302"/>
                  <a:pt x="124682" y="211311"/>
                  <a:pt x="142306" y="211311"/>
                </a:cubicBezTo>
                <a:lnTo>
                  <a:pt x="188898" y="211311"/>
                </a:lnTo>
                <a:cubicBezTo>
                  <a:pt x="206490" y="211311"/>
                  <a:pt x="221881" y="198815"/>
                  <a:pt x="225509" y="181554"/>
                </a:cubicBezTo>
                <a:close/>
                <a:moveTo>
                  <a:pt x="201099" y="176472"/>
                </a:moveTo>
                <a:cubicBezTo>
                  <a:pt x="199894" y="182211"/>
                  <a:pt x="194761" y="186377"/>
                  <a:pt x="188898" y="186377"/>
                </a:cubicBezTo>
                <a:lnTo>
                  <a:pt x="142303" y="186377"/>
                </a:lnTo>
                <a:cubicBezTo>
                  <a:pt x="136442" y="186377"/>
                  <a:pt x="131448" y="182392"/>
                  <a:pt x="130148" y="176679"/>
                </a:cubicBezTo>
                <a:lnTo>
                  <a:pt x="125619" y="155783"/>
                </a:lnTo>
                <a:lnTo>
                  <a:pt x="205362" y="155783"/>
                </a:lnTo>
                <a:close/>
                <a:moveTo>
                  <a:pt x="281748" y="0"/>
                </a:moveTo>
                <a:lnTo>
                  <a:pt x="37400" y="0"/>
                </a:lnTo>
                <a:cubicBezTo>
                  <a:pt x="16777" y="0"/>
                  <a:pt x="0" y="16777"/>
                  <a:pt x="0" y="37400"/>
                </a:cubicBezTo>
                <a:lnTo>
                  <a:pt x="0" y="244348"/>
                </a:lnTo>
                <a:cubicBezTo>
                  <a:pt x="0" y="271845"/>
                  <a:pt x="22369" y="294215"/>
                  <a:pt x="49867" y="294215"/>
                </a:cubicBezTo>
                <a:lnTo>
                  <a:pt x="269281" y="294215"/>
                </a:lnTo>
                <a:cubicBezTo>
                  <a:pt x="296779" y="294215"/>
                  <a:pt x="319148" y="271845"/>
                  <a:pt x="319148" y="244348"/>
                </a:cubicBezTo>
                <a:cubicBezTo>
                  <a:pt x="319148" y="237462"/>
                  <a:pt x="313567" y="231881"/>
                  <a:pt x="306681" y="231881"/>
                </a:cubicBezTo>
                <a:cubicBezTo>
                  <a:pt x="299795" y="231881"/>
                  <a:pt x="294215" y="237462"/>
                  <a:pt x="294215" y="244348"/>
                </a:cubicBezTo>
                <a:cubicBezTo>
                  <a:pt x="294215" y="258095"/>
                  <a:pt x="283029" y="269281"/>
                  <a:pt x="269281" y="269281"/>
                </a:cubicBezTo>
                <a:lnTo>
                  <a:pt x="49867" y="269281"/>
                </a:lnTo>
                <a:cubicBezTo>
                  <a:pt x="36119" y="269281"/>
                  <a:pt x="24933" y="258095"/>
                  <a:pt x="24933" y="244348"/>
                </a:cubicBezTo>
                <a:lnTo>
                  <a:pt x="24933" y="75424"/>
                </a:lnTo>
                <a:lnTo>
                  <a:pt x="294215" y="75424"/>
                </a:lnTo>
                <a:lnTo>
                  <a:pt x="294215" y="182014"/>
                </a:lnTo>
                <a:cubicBezTo>
                  <a:pt x="294215" y="188900"/>
                  <a:pt x="299795" y="194481"/>
                  <a:pt x="306681" y="194481"/>
                </a:cubicBezTo>
                <a:cubicBezTo>
                  <a:pt x="313567" y="194481"/>
                  <a:pt x="319148" y="188900"/>
                  <a:pt x="319148" y="182014"/>
                </a:cubicBezTo>
                <a:lnTo>
                  <a:pt x="319148" y="37400"/>
                </a:lnTo>
                <a:cubicBezTo>
                  <a:pt x="319148" y="16777"/>
                  <a:pt x="302372" y="0"/>
                  <a:pt x="281748" y="0"/>
                </a:cubicBezTo>
                <a:close/>
                <a:moveTo>
                  <a:pt x="231258" y="24933"/>
                </a:moveTo>
                <a:cubicBezTo>
                  <a:pt x="238131" y="24933"/>
                  <a:pt x="243724" y="30526"/>
                  <a:pt x="243724" y="37400"/>
                </a:cubicBezTo>
                <a:cubicBezTo>
                  <a:pt x="243724" y="44274"/>
                  <a:pt x="238131" y="49867"/>
                  <a:pt x="231258" y="49867"/>
                </a:cubicBezTo>
                <a:cubicBezTo>
                  <a:pt x="224384" y="49867"/>
                  <a:pt x="218791" y="44274"/>
                  <a:pt x="218791" y="37400"/>
                </a:cubicBezTo>
                <a:cubicBezTo>
                  <a:pt x="218791" y="30526"/>
                  <a:pt x="224384" y="24933"/>
                  <a:pt x="231258" y="24933"/>
                </a:cubicBezTo>
                <a:close/>
                <a:moveTo>
                  <a:pt x="293591" y="37400"/>
                </a:moveTo>
                <a:cubicBezTo>
                  <a:pt x="293591" y="44274"/>
                  <a:pt x="287998" y="49867"/>
                  <a:pt x="281125" y="49867"/>
                </a:cubicBezTo>
                <a:cubicBezTo>
                  <a:pt x="274251" y="49867"/>
                  <a:pt x="268658" y="44274"/>
                  <a:pt x="268658" y="37400"/>
                </a:cubicBezTo>
                <a:cubicBezTo>
                  <a:pt x="268658" y="30526"/>
                  <a:pt x="274251" y="24933"/>
                  <a:pt x="281125" y="24933"/>
                </a:cubicBezTo>
                <a:cubicBezTo>
                  <a:pt x="287998" y="24933"/>
                  <a:pt x="293591" y="30526"/>
                  <a:pt x="293591" y="37400"/>
                </a:cubicBezTo>
                <a:close/>
                <a:moveTo>
                  <a:pt x="24933" y="37400"/>
                </a:moveTo>
                <a:cubicBezTo>
                  <a:pt x="24933" y="30526"/>
                  <a:pt x="30526" y="24933"/>
                  <a:pt x="37400" y="24933"/>
                </a:cubicBezTo>
                <a:lnTo>
                  <a:pt x="196003" y="24933"/>
                </a:lnTo>
                <a:cubicBezTo>
                  <a:pt x="194617" y="28837"/>
                  <a:pt x="193857" y="33030"/>
                  <a:pt x="193857" y="37400"/>
                </a:cubicBezTo>
                <a:cubicBezTo>
                  <a:pt x="193857" y="42005"/>
                  <a:pt x="194698" y="46414"/>
                  <a:pt x="196227" y="50490"/>
                </a:cubicBezTo>
                <a:lnTo>
                  <a:pt x="24933" y="50490"/>
                </a:lnTo>
                <a:close/>
                <a:moveTo>
                  <a:pt x="140251" y="223778"/>
                </a:moveTo>
                <a:cubicBezTo>
                  <a:pt x="147137" y="223778"/>
                  <a:pt x="152717" y="229358"/>
                  <a:pt x="152717" y="236244"/>
                </a:cubicBezTo>
                <a:cubicBezTo>
                  <a:pt x="152717" y="243130"/>
                  <a:pt x="147137" y="248711"/>
                  <a:pt x="140251" y="248711"/>
                </a:cubicBezTo>
                <a:cubicBezTo>
                  <a:pt x="133365" y="248711"/>
                  <a:pt x="127784" y="243130"/>
                  <a:pt x="127784" y="236244"/>
                </a:cubicBezTo>
                <a:cubicBezTo>
                  <a:pt x="127784" y="229358"/>
                  <a:pt x="133365" y="223778"/>
                  <a:pt x="140251" y="223778"/>
                </a:cubicBezTo>
                <a:close/>
                <a:moveTo>
                  <a:pt x="190741" y="223778"/>
                </a:moveTo>
                <a:cubicBezTo>
                  <a:pt x="197627" y="223778"/>
                  <a:pt x="203208" y="229358"/>
                  <a:pt x="203208" y="236244"/>
                </a:cubicBezTo>
                <a:cubicBezTo>
                  <a:pt x="203208" y="243130"/>
                  <a:pt x="197627" y="248711"/>
                  <a:pt x="190741" y="248711"/>
                </a:cubicBezTo>
                <a:cubicBezTo>
                  <a:pt x="183855" y="248711"/>
                  <a:pt x="178274" y="243130"/>
                  <a:pt x="178274" y="236244"/>
                </a:cubicBezTo>
                <a:cubicBezTo>
                  <a:pt x="178274" y="229358"/>
                  <a:pt x="183855" y="223778"/>
                  <a:pt x="190741" y="22377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6409391" y="5279731"/>
            <a:ext cx="468422" cy="468385"/>
          </a:xfrm>
          <a:custGeom>
            <a:avLst/>
            <a:gdLst/>
            <a:rect l="l" t="t" r="r" b="b"/>
            <a:pathLst>
              <a:path w="319148" h="319123" extrusionOk="0">
                <a:moveTo>
                  <a:pt x="294217" y="250562"/>
                </a:moveTo>
                <a:lnTo>
                  <a:pt x="294217" y="31164"/>
                </a:lnTo>
                <a:cubicBezTo>
                  <a:pt x="294217" y="27729"/>
                  <a:pt x="291419" y="24931"/>
                  <a:pt x="287984" y="24931"/>
                </a:cubicBezTo>
                <a:lnTo>
                  <a:pt x="260559" y="24931"/>
                </a:lnTo>
                <a:cubicBezTo>
                  <a:pt x="257121" y="24931"/>
                  <a:pt x="254326" y="27729"/>
                  <a:pt x="254326" y="31164"/>
                </a:cubicBezTo>
                <a:lnTo>
                  <a:pt x="254326" y="294193"/>
                </a:lnTo>
                <a:lnTo>
                  <a:pt x="306681" y="294193"/>
                </a:lnTo>
                <a:cubicBezTo>
                  <a:pt x="313567" y="294193"/>
                  <a:pt x="319148" y="299773"/>
                  <a:pt x="319148" y="306657"/>
                </a:cubicBezTo>
                <a:cubicBezTo>
                  <a:pt x="319148" y="313543"/>
                  <a:pt x="313567" y="319124"/>
                  <a:pt x="306681" y="319124"/>
                </a:cubicBezTo>
                <a:lnTo>
                  <a:pt x="12491" y="319124"/>
                </a:lnTo>
                <a:cubicBezTo>
                  <a:pt x="5605" y="319124"/>
                  <a:pt x="24" y="313543"/>
                  <a:pt x="24" y="306657"/>
                </a:cubicBezTo>
                <a:lnTo>
                  <a:pt x="24" y="217527"/>
                </a:lnTo>
                <a:cubicBezTo>
                  <a:pt x="24" y="200344"/>
                  <a:pt x="14006" y="186363"/>
                  <a:pt x="31189" y="186363"/>
                </a:cubicBezTo>
                <a:lnTo>
                  <a:pt x="58613" y="186363"/>
                </a:lnTo>
                <a:cubicBezTo>
                  <a:pt x="75799" y="186363"/>
                  <a:pt x="89777" y="200344"/>
                  <a:pt x="89777" y="217527"/>
                </a:cubicBezTo>
                <a:lnTo>
                  <a:pt x="89777" y="250562"/>
                </a:lnTo>
                <a:cubicBezTo>
                  <a:pt x="89777" y="257447"/>
                  <a:pt x="84197" y="263028"/>
                  <a:pt x="77313" y="263028"/>
                </a:cubicBezTo>
                <a:cubicBezTo>
                  <a:pt x="70427" y="263028"/>
                  <a:pt x="64846" y="257447"/>
                  <a:pt x="64846" y="250562"/>
                </a:cubicBezTo>
                <a:lnTo>
                  <a:pt x="64846" y="217527"/>
                </a:lnTo>
                <a:cubicBezTo>
                  <a:pt x="64846" y="214092"/>
                  <a:pt x="62051" y="211294"/>
                  <a:pt x="58613" y="211294"/>
                </a:cubicBezTo>
                <a:lnTo>
                  <a:pt x="31189" y="211294"/>
                </a:lnTo>
                <a:cubicBezTo>
                  <a:pt x="27753" y="211294"/>
                  <a:pt x="24955" y="214092"/>
                  <a:pt x="24955" y="217527"/>
                </a:cubicBezTo>
                <a:lnTo>
                  <a:pt x="24955" y="294193"/>
                </a:lnTo>
                <a:lnTo>
                  <a:pt x="114711" y="294193"/>
                </a:lnTo>
                <a:lnTo>
                  <a:pt x="114711" y="130891"/>
                </a:lnTo>
                <a:cubicBezTo>
                  <a:pt x="114711" y="113705"/>
                  <a:pt x="128690" y="99726"/>
                  <a:pt x="145875" y="99726"/>
                </a:cubicBezTo>
                <a:lnTo>
                  <a:pt x="173300" y="99726"/>
                </a:lnTo>
                <a:cubicBezTo>
                  <a:pt x="190483" y="99726"/>
                  <a:pt x="204464" y="113705"/>
                  <a:pt x="204464" y="130891"/>
                </a:cubicBezTo>
                <a:lnTo>
                  <a:pt x="204464" y="250562"/>
                </a:lnTo>
                <a:cubicBezTo>
                  <a:pt x="204464" y="257447"/>
                  <a:pt x="198883" y="263028"/>
                  <a:pt x="191997" y="263028"/>
                </a:cubicBezTo>
                <a:cubicBezTo>
                  <a:pt x="185114" y="263028"/>
                  <a:pt x="179530" y="257447"/>
                  <a:pt x="179530" y="250562"/>
                </a:cubicBezTo>
                <a:lnTo>
                  <a:pt x="179530" y="130891"/>
                </a:lnTo>
                <a:cubicBezTo>
                  <a:pt x="179530" y="127453"/>
                  <a:pt x="176735" y="124657"/>
                  <a:pt x="173300" y="124657"/>
                </a:cubicBezTo>
                <a:lnTo>
                  <a:pt x="145875" y="124657"/>
                </a:lnTo>
                <a:cubicBezTo>
                  <a:pt x="142437" y="124657"/>
                  <a:pt x="139642" y="127453"/>
                  <a:pt x="139642" y="130891"/>
                </a:cubicBezTo>
                <a:lnTo>
                  <a:pt x="139642" y="294193"/>
                </a:lnTo>
                <a:lnTo>
                  <a:pt x="229395" y="294193"/>
                </a:lnTo>
                <a:lnTo>
                  <a:pt x="229395" y="31164"/>
                </a:lnTo>
                <a:cubicBezTo>
                  <a:pt x="229395" y="13981"/>
                  <a:pt x="243376" y="0"/>
                  <a:pt x="260559" y="0"/>
                </a:cubicBezTo>
                <a:lnTo>
                  <a:pt x="287984" y="0"/>
                </a:lnTo>
                <a:cubicBezTo>
                  <a:pt x="305167" y="0"/>
                  <a:pt x="319148" y="13981"/>
                  <a:pt x="319148" y="31164"/>
                </a:cubicBezTo>
                <a:lnTo>
                  <a:pt x="319148" y="250562"/>
                </a:lnTo>
                <a:cubicBezTo>
                  <a:pt x="319148" y="257447"/>
                  <a:pt x="313567" y="263028"/>
                  <a:pt x="306681" y="263028"/>
                </a:cubicBezTo>
                <a:cubicBezTo>
                  <a:pt x="299798" y="263028"/>
                  <a:pt x="294217" y="257447"/>
                  <a:pt x="294217" y="250562"/>
                </a:cubicBezTo>
                <a:close/>
                <a:moveTo>
                  <a:pt x="49660" y="111567"/>
                </a:moveTo>
                <a:lnTo>
                  <a:pt x="31096" y="111567"/>
                </a:lnTo>
                <a:cubicBezTo>
                  <a:pt x="28033" y="111567"/>
                  <a:pt x="24931" y="109641"/>
                  <a:pt x="24931" y="105960"/>
                </a:cubicBezTo>
                <a:cubicBezTo>
                  <a:pt x="24931" y="99074"/>
                  <a:pt x="19350" y="93493"/>
                  <a:pt x="12467" y="93493"/>
                </a:cubicBezTo>
                <a:cubicBezTo>
                  <a:pt x="5581" y="93493"/>
                  <a:pt x="0" y="99074"/>
                  <a:pt x="0" y="105960"/>
                </a:cubicBezTo>
                <a:cubicBezTo>
                  <a:pt x="0" y="122700"/>
                  <a:pt x="13056" y="135890"/>
                  <a:pt x="29930" y="136472"/>
                </a:cubicBezTo>
                <a:lnTo>
                  <a:pt x="29930" y="143355"/>
                </a:lnTo>
                <a:cubicBezTo>
                  <a:pt x="29930" y="150241"/>
                  <a:pt x="35511" y="155822"/>
                  <a:pt x="42397" y="155822"/>
                </a:cubicBezTo>
                <a:cubicBezTo>
                  <a:pt x="49280" y="155822"/>
                  <a:pt x="54861" y="150241"/>
                  <a:pt x="54861" y="143355"/>
                </a:cubicBezTo>
                <a:lnTo>
                  <a:pt x="54861" y="136136"/>
                </a:lnTo>
                <a:cubicBezTo>
                  <a:pt x="72010" y="133740"/>
                  <a:pt x="84793" y="119637"/>
                  <a:pt x="84793" y="102062"/>
                </a:cubicBezTo>
                <a:lnTo>
                  <a:pt x="84793" y="100971"/>
                </a:lnTo>
                <a:cubicBezTo>
                  <a:pt x="84793" y="81382"/>
                  <a:pt x="69032" y="65445"/>
                  <a:pt x="49660" y="65445"/>
                </a:cubicBezTo>
                <a:lnTo>
                  <a:pt x="38238" y="65445"/>
                </a:lnTo>
                <a:cubicBezTo>
                  <a:pt x="32557" y="65445"/>
                  <a:pt x="28106" y="61109"/>
                  <a:pt x="28106" y="55569"/>
                </a:cubicBezTo>
                <a:lnTo>
                  <a:pt x="28106" y="54666"/>
                </a:lnTo>
                <a:cubicBezTo>
                  <a:pt x="28106" y="49085"/>
                  <a:pt x="32462" y="44878"/>
                  <a:pt x="38238" y="44878"/>
                </a:cubicBezTo>
                <a:lnTo>
                  <a:pt x="49039" y="44878"/>
                </a:lnTo>
                <a:cubicBezTo>
                  <a:pt x="52214" y="44878"/>
                  <a:pt x="55496" y="47001"/>
                  <a:pt x="55496" y="50558"/>
                </a:cubicBezTo>
                <a:cubicBezTo>
                  <a:pt x="55496" y="57444"/>
                  <a:pt x="61080" y="63025"/>
                  <a:pt x="67963" y="63025"/>
                </a:cubicBezTo>
                <a:cubicBezTo>
                  <a:pt x="74849" y="63025"/>
                  <a:pt x="80430" y="57444"/>
                  <a:pt x="80430" y="50558"/>
                </a:cubicBezTo>
                <a:cubicBezTo>
                  <a:pt x="80430" y="35618"/>
                  <a:pt x="69397" y="23154"/>
                  <a:pt x="54861" y="20482"/>
                </a:cubicBezTo>
                <a:lnTo>
                  <a:pt x="54861" y="12467"/>
                </a:lnTo>
                <a:cubicBezTo>
                  <a:pt x="54861" y="5581"/>
                  <a:pt x="49280" y="0"/>
                  <a:pt x="42397" y="0"/>
                </a:cubicBezTo>
                <a:cubicBezTo>
                  <a:pt x="35511" y="0"/>
                  <a:pt x="29930" y="5581"/>
                  <a:pt x="29930" y="12467"/>
                </a:cubicBezTo>
                <a:lnTo>
                  <a:pt x="29930" y="20911"/>
                </a:lnTo>
                <a:cubicBezTo>
                  <a:pt x="23760" y="22367"/>
                  <a:pt x="18108" y="25442"/>
                  <a:pt x="13526" y="29927"/>
                </a:cubicBezTo>
                <a:cubicBezTo>
                  <a:pt x="6849" y="36460"/>
                  <a:pt x="3175" y="45245"/>
                  <a:pt x="3175" y="54666"/>
                </a:cubicBezTo>
                <a:lnTo>
                  <a:pt x="3175" y="55569"/>
                </a:lnTo>
                <a:cubicBezTo>
                  <a:pt x="3175" y="64985"/>
                  <a:pt x="6842" y="73778"/>
                  <a:pt x="13502" y="80330"/>
                </a:cubicBezTo>
                <a:cubicBezTo>
                  <a:pt x="20088" y="86809"/>
                  <a:pt x="28873" y="90376"/>
                  <a:pt x="38238" y="90376"/>
                </a:cubicBezTo>
                <a:lnTo>
                  <a:pt x="49660" y="90376"/>
                </a:lnTo>
                <a:cubicBezTo>
                  <a:pt x="55190" y="90376"/>
                  <a:pt x="59860" y="95229"/>
                  <a:pt x="59860" y="100971"/>
                </a:cubicBezTo>
                <a:lnTo>
                  <a:pt x="59860" y="102062"/>
                </a:lnTo>
                <a:cubicBezTo>
                  <a:pt x="59860" y="107482"/>
                  <a:pt x="55474" y="111567"/>
                  <a:pt x="49660" y="1115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7120705" y="1907057"/>
            <a:ext cx="3768981" cy="76944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400" b="1">
                <a:solidFill>
                  <a:srgbClr val="7a8fa6"/>
                </a:solidFill>
              </a:rPr>
              <a:t>프로젝트 배경</a:t>
            </a:r>
            <a:endParaRPr sz="4400" b="1">
              <a:solidFill>
                <a:srgbClr val="7a8fa6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532389" y="46842"/>
            <a:ext cx="2001830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Team Project Presentation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10645561" y="39443"/>
            <a:ext cx="1335622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1. 프로젝트 개요</a:t>
            </a:r>
            <a:endParaRPr sz="1200" i="1">
              <a:solidFill>
                <a:schemeClr val="lt1"/>
              </a:solidFill>
            </a:endParaRPr>
          </a:p>
        </p:txBody>
      </p:sp>
      <p:pic>
        <p:nvPicPr>
          <p:cNvPr id="137" name="Google Shape;137;p1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74199" y="848536"/>
            <a:ext cx="5675711" cy="55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6084127" y="2895346"/>
            <a:ext cx="5572256" cy="33149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AutoNum type="arabicPeriod"/>
              <a:defRPr/>
            </a:pPr>
            <a:r>
              <a:rPr lang="en-US" sz="1400" b="1">
                <a:solidFill>
                  <a:schemeClr val="dk1"/>
                </a:solidFill>
              </a:rPr>
              <a:t>다양한 전력/전류/전압 스펙 제품의 혼선</a:t>
            </a:r>
            <a:br>
              <a:rPr lang="en-US" sz="14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• 노트북 충전기, 컨버터, SMPS 등 정격 스펙이 매우 다양합니다.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• 잘못된 스펙의 제품 사용 시 제품 손상 위험 발생할 수 있습니다.</a:t>
            </a:r>
            <a:endParaRPr lang="en-US" sz="1200">
              <a:solidFill>
                <a:schemeClr val="dk1"/>
              </a:solidFill>
            </a:endParaRPr>
          </a:p>
          <a:p>
            <a:pPr marL="3429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None/>
              <a:defRPr/>
            </a:pPr>
            <a:endParaRPr sz="14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AutoNum type="arabicPeriod"/>
              <a:defRPr/>
            </a:pPr>
            <a:r>
              <a:rPr lang="en-US" sz="1400" b="1">
                <a:solidFill>
                  <a:schemeClr val="dk1"/>
                </a:solidFill>
              </a:rPr>
              <a:t>제품 선택의 어려움 해결 필요</a:t>
            </a:r>
            <a:br>
              <a:rPr lang="en-US" sz="14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• 관련 지식이 없다면 스펙에 맞는 제품을 찾는 과정이 어려울 수 있습니다.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• 스펙 불일치로 인해 제품 회로가 동작하지 않거나, 손상이 될 가능성이 있습니다.</a:t>
            </a:r>
            <a:br>
              <a:rPr lang="en-US" sz="1400">
                <a:solidFill>
                  <a:schemeClr val="dk1"/>
                </a:solidFill>
              </a:rPr>
            </a:br>
            <a:endParaRPr lang="en-US" sz="14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AutoNum type="arabicPeriod"/>
              <a:defRPr/>
            </a:pPr>
            <a:r>
              <a:rPr lang="en-US" sz="1400" b="1">
                <a:solidFill>
                  <a:schemeClr val="dk1"/>
                </a:solidFill>
              </a:rPr>
              <a:t>제품 인증번호 검색 유도</a:t>
            </a:r>
            <a:br>
              <a:rPr lang="en-US" sz="14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• 제품의 인증 번호를 인식하여 동일한 제품을 자동으로 추천합니다.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• 제품의 인증번호를 모르거나, 단종 등 번호 변경시에는 동일 스펙(전압/전류/전력)의 대체 제품을 추천합니다.</a:t>
            </a:r>
            <a:endParaRPr lang="en-US" sz="1200">
              <a:solidFill>
                <a:schemeClr val="dk1"/>
              </a:solidFill>
            </a:endParaRPr>
          </a:p>
          <a:p>
            <a:pPr marL="3429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None/>
              <a:defRPr/>
            </a:pPr>
            <a:endParaRPr sz="1400">
              <a:solidFill>
                <a:schemeClr val="dk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n-ea"/>
              <a:buAutoNum type="arabicPeriod"/>
              <a:defRPr/>
            </a:pPr>
            <a:r>
              <a:rPr lang="en-US" sz="1400" b="1">
                <a:solidFill>
                  <a:schemeClr val="dk1"/>
                </a:solidFill>
              </a:rPr>
              <a:t>정확한 제품 선택 유도</a:t>
            </a:r>
            <a:br>
              <a:rPr lang="en-US" sz="14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• 사용자가 필요로 하는 정확한 제품을 빠르게 찾을 수 있도록 돕습니다.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• 잘못된 제품 사용으로 인한 손상을 방지하고 사용자 만족도를 향상시킵니다.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9" name="Google Shape;139;p18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302165" y="3124942"/>
            <a:ext cx="1439102" cy="1296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366128" y="4536489"/>
            <a:ext cx="1295237" cy="8813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chemeClr val="lt1"/>
                </a:solidFill>
              </a:rPr>
              <a:t>AC : 220 V</a:t>
            </a:r>
            <a:endParaRPr lang="en-US" sz="14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chemeClr val="lt1"/>
                </a:solidFill>
              </a:rPr>
              <a:t>DC : 12 V , 10A</a:t>
            </a:r>
            <a:endParaRPr lang="en-US" sz="14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141" name="Google Shape;141;p18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005864" y="3152870"/>
            <a:ext cx="1515640" cy="127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4149504" y="4537966"/>
            <a:ext cx="1295237" cy="87983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chemeClr val="lt1"/>
                </a:solidFill>
              </a:rPr>
              <a:t>AC : 220 V</a:t>
            </a:r>
            <a:endParaRPr lang="en-US" sz="14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chemeClr val="lt1"/>
                </a:solidFill>
              </a:rPr>
              <a:t>DC : 12 V , 16A</a:t>
            </a:r>
            <a:endParaRPr lang="en-US" sz="14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19"/>
          <p:cNvCxnSpPr/>
          <p:nvPr/>
        </p:nvCxnSpPr>
        <p:spPr>
          <a:xfrm>
            <a:off x="1606475" y="0"/>
            <a:ext cx="0" cy="5473504"/>
          </a:xfrm>
          <a:prstGeom prst="straightConnector1">
            <a:avLst/>
          </a:prstGeom>
          <a:noFill/>
          <a:ln w="38100" cap="flat" cmpd="sng">
            <a:solidFill>
              <a:srgbClr val="3f3f3f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148" name="Google Shape;148;p19"/>
          <p:cNvSpPr/>
          <p:nvPr/>
        </p:nvSpPr>
        <p:spPr>
          <a:xfrm>
            <a:off x="5420210" y="3630"/>
            <a:ext cx="6539561" cy="6854371"/>
          </a:xfrm>
          <a:custGeom>
            <a:avLst/>
            <a:gdLst/>
            <a:rect l="l" t="t" r="r" b="b"/>
            <a:pathLst>
              <a:path w="7036857" h="6854371" extrusionOk="0">
                <a:moveTo>
                  <a:pt x="1441" y="0"/>
                </a:moveTo>
                <a:lnTo>
                  <a:pt x="7036857" y="0"/>
                </a:lnTo>
                <a:lnTo>
                  <a:pt x="7036857" y="6854371"/>
                </a:lnTo>
                <a:lnTo>
                  <a:pt x="0" y="6854371"/>
                </a:lnTo>
                <a:lnTo>
                  <a:pt x="1361774" y="342537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49" name="Google Shape;149;p19"/>
          <p:cNvPicPr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780" r="15780"/>
          <a:stretch>
            <a:fillRect/>
          </a:stretch>
        </p:blipFill>
        <p:spPr>
          <a:xfrm>
            <a:off x="5798868" y="3631"/>
            <a:ext cx="6391717" cy="685437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7216668" y="3067394"/>
            <a:ext cx="4138752" cy="816881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chemeClr val="lt1"/>
                </a:solidFill>
              </a:rPr>
              <a:t>프로젝트 목표</a:t>
            </a:r>
            <a:endParaRPr sz="4800" b="1">
              <a:solidFill>
                <a:schemeClr val="lt1"/>
              </a:solidFill>
            </a:endParaRPr>
          </a:p>
        </p:txBody>
      </p:sp>
      <p:grpSp>
        <p:nvGrpSpPr>
          <p:cNvPr id="152" name="Google Shape;152;p19"/>
          <p:cNvGrpSpPr/>
          <p:nvPr/>
        </p:nvGrpSpPr>
        <p:grpSpPr>
          <a:xfrm rot="0">
            <a:off x="751494" y="692151"/>
            <a:ext cx="1709964" cy="1709964"/>
            <a:chOff x="487070" y="1464721"/>
            <a:chExt cx="4948530" cy="4948530"/>
          </a:xfrm>
        </p:grpSpPr>
        <p:sp>
          <p:nvSpPr>
            <p:cNvPr id="153" name="Google Shape;153;p19"/>
            <p:cNvSpPr/>
            <p:nvPr/>
          </p:nvSpPr>
          <p:spPr>
            <a:xfrm>
              <a:off x="487070" y="1464721"/>
              <a:ext cx="4948530" cy="4948530"/>
            </a:xfrm>
            <a:prstGeom prst="ellipse">
              <a:avLst/>
            </a:prstGeom>
            <a:solidFill>
              <a:srgbClr val="d2dae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d2dae1"/>
                </a:solidFill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841718" y="1819369"/>
              <a:ext cx="4239238" cy="4239238"/>
            </a:xfrm>
            <a:prstGeom prst="ellipse">
              <a:avLst/>
            </a:prstGeom>
            <a:solidFill>
              <a:srgbClr val="d2dae1"/>
            </a:solidFill>
            <a:ln>
              <a:noFill/>
            </a:ln>
            <a:effectLst>
              <a:outerShdw blurRad="444500" algn="ctr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d2dae1"/>
                </a:solidFill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214657" y="2192308"/>
              <a:ext cx="3493358" cy="3493358"/>
            </a:xfrm>
            <a:prstGeom prst="ellipse">
              <a:avLst/>
            </a:prstGeom>
            <a:solidFill>
              <a:srgbClr val="d2dae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24">
                <a:solidFill>
                  <a:srgbClr val="d2dae1"/>
                </a:solidFill>
              </a:endParaRPr>
            </a:p>
          </p:txBody>
        </p:sp>
      </p:grpSp>
      <p:grpSp>
        <p:nvGrpSpPr>
          <p:cNvPr id="156" name="Google Shape;156;p19"/>
          <p:cNvGrpSpPr/>
          <p:nvPr/>
        </p:nvGrpSpPr>
        <p:grpSpPr>
          <a:xfrm rot="0">
            <a:off x="751494" y="2604861"/>
            <a:ext cx="1709964" cy="1709964"/>
            <a:chOff x="487070" y="1464721"/>
            <a:chExt cx="4948530" cy="4948530"/>
          </a:xfrm>
        </p:grpSpPr>
        <p:sp>
          <p:nvSpPr>
            <p:cNvPr id="157" name="Google Shape;157;p19"/>
            <p:cNvSpPr/>
            <p:nvPr/>
          </p:nvSpPr>
          <p:spPr>
            <a:xfrm>
              <a:off x="487070" y="1464721"/>
              <a:ext cx="4948530" cy="4948530"/>
            </a:xfrm>
            <a:prstGeom prst="ellipse">
              <a:avLst/>
            </a:prstGeom>
            <a:solidFill>
              <a:srgbClr val="d2dae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841718" y="1819369"/>
              <a:ext cx="4239238" cy="4239238"/>
            </a:xfrm>
            <a:prstGeom prst="ellipse">
              <a:avLst/>
            </a:prstGeom>
            <a:solidFill>
              <a:srgbClr val="d2dae1"/>
            </a:solidFill>
            <a:ln>
              <a:noFill/>
            </a:ln>
            <a:effectLst>
              <a:outerShdw blurRad="444500" algn="ctr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1214657" y="2192308"/>
              <a:ext cx="3493358" cy="3493358"/>
            </a:xfrm>
            <a:prstGeom prst="ellipse">
              <a:avLst/>
            </a:prstGeom>
            <a:solidFill>
              <a:srgbClr val="d2dae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24">
                <a:solidFill>
                  <a:schemeClr val="lt1"/>
                </a:solidFill>
              </a:endParaRPr>
            </a:p>
          </p:txBody>
        </p:sp>
      </p:grpSp>
      <p:grpSp>
        <p:nvGrpSpPr>
          <p:cNvPr id="160" name="Google Shape;160;p19"/>
          <p:cNvGrpSpPr/>
          <p:nvPr/>
        </p:nvGrpSpPr>
        <p:grpSpPr>
          <a:xfrm rot="0">
            <a:off x="751494" y="4517570"/>
            <a:ext cx="1709964" cy="1709964"/>
            <a:chOff x="487070" y="1464721"/>
            <a:chExt cx="4948530" cy="4948530"/>
          </a:xfrm>
        </p:grpSpPr>
        <p:sp>
          <p:nvSpPr>
            <p:cNvPr id="161" name="Google Shape;161;p19"/>
            <p:cNvSpPr/>
            <p:nvPr/>
          </p:nvSpPr>
          <p:spPr>
            <a:xfrm>
              <a:off x="487070" y="1464721"/>
              <a:ext cx="4948530" cy="4948530"/>
            </a:xfrm>
            <a:prstGeom prst="ellipse">
              <a:avLst/>
            </a:prstGeom>
            <a:solidFill>
              <a:srgbClr val="d2dae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841718" y="1819369"/>
              <a:ext cx="4239238" cy="4239238"/>
            </a:xfrm>
            <a:prstGeom prst="ellipse">
              <a:avLst/>
            </a:prstGeom>
            <a:solidFill>
              <a:srgbClr val="d2dae1"/>
            </a:solidFill>
            <a:ln>
              <a:noFill/>
            </a:ln>
            <a:effectLst>
              <a:outerShdw blurRad="444500" algn="ctr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1214657" y="2192308"/>
              <a:ext cx="3493358" cy="3493358"/>
            </a:xfrm>
            <a:prstGeom prst="ellipse">
              <a:avLst/>
            </a:prstGeom>
            <a:solidFill>
              <a:srgbClr val="d2dae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24">
                <a:solidFill>
                  <a:schemeClr val="lt1"/>
                </a:solidFill>
              </a:endParaRPr>
            </a:p>
          </p:txBody>
        </p:sp>
      </p:grpSp>
      <p:sp>
        <p:nvSpPr>
          <p:cNvPr id="164" name="Google Shape;164;p19"/>
          <p:cNvSpPr/>
          <p:nvPr/>
        </p:nvSpPr>
        <p:spPr>
          <a:xfrm>
            <a:off x="1443836" y="1219432"/>
            <a:ext cx="325280" cy="325274"/>
          </a:xfrm>
          <a:custGeom>
            <a:avLst/>
            <a:gdLst/>
            <a:rect l="l" t="t" r="r" b="b"/>
            <a:pathLst>
              <a:path w="485775" h="485775" extrusionOk="0">
                <a:moveTo>
                  <a:pt x="75902" y="330175"/>
                </a:moveTo>
                <a:lnTo>
                  <a:pt x="75902" y="466799"/>
                </a:lnTo>
                <a:cubicBezTo>
                  <a:pt x="75902" y="477280"/>
                  <a:pt x="67407" y="485775"/>
                  <a:pt x="56927" y="485775"/>
                </a:cubicBezTo>
                <a:cubicBezTo>
                  <a:pt x="46447" y="485775"/>
                  <a:pt x="37951" y="477280"/>
                  <a:pt x="37951" y="466799"/>
                </a:cubicBezTo>
                <a:lnTo>
                  <a:pt x="37951" y="345899"/>
                </a:lnTo>
                <a:cubicBezTo>
                  <a:pt x="15863" y="338067"/>
                  <a:pt x="0" y="316963"/>
                  <a:pt x="0" y="292224"/>
                </a:cubicBezTo>
                <a:lnTo>
                  <a:pt x="0" y="188807"/>
                </a:lnTo>
                <a:cubicBezTo>
                  <a:pt x="0" y="157418"/>
                  <a:pt x="25537" y="131880"/>
                  <a:pt x="56927" y="131880"/>
                </a:cubicBezTo>
                <a:lnTo>
                  <a:pt x="132829" y="131880"/>
                </a:lnTo>
                <a:cubicBezTo>
                  <a:pt x="164219" y="131880"/>
                  <a:pt x="189756" y="157418"/>
                  <a:pt x="189756" y="188807"/>
                </a:cubicBezTo>
                <a:cubicBezTo>
                  <a:pt x="189756" y="199287"/>
                  <a:pt x="181261" y="207783"/>
                  <a:pt x="170780" y="207783"/>
                </a:cubicBezTo>
                <a:cubicBezTo>
                  <a:pt x="160300" y="207783"/>
                  <a:pt x="151805" y="199287"/>
                  <a:pt x="151805" y="188807"/>
                </a:cubicBezTo>
                <a:cubicBezTo>
                  <a:pt x="151805" y="178344"/>
                  <a:pt x="143292" y="169832"/>
                  <a:pt x="132829" y="169832"/>
                </a:cubicBezTo>
                <a:lnTo>
                  <a:pt x="56927" y="169832"/>
                </a:lnTo>
                <a:cubicBezTo>
                  <a:pt x="46464" y="169832"/>
                  <a:pt x="37951" y="178344"/>
                  <a:pt x="37951" y="188807"/>
                </a:cubicBezTo>
                <a:lnTo>
                  <a:pt x="37951" y="292224"/>
                </a:lnTo>
                <a:cubicBezTo>
                  <a:pt x="37951" y="302687"/>
                  <a:pt x="46464" y="311200"/>
                  <a:pt x="56927" y="311200"/>
                </a:cubicBezTo>
                <a:cubicBezTo>
                  <a:pt x="67407" y="311200"/>
                  <a:pt x="75902" y="319695"/>
                  <a:pt x="75902" y="330175"/>
                </a:cubicBezTo>
                <a:close/>
                <a:moveTo>
                  <a:pt x="132829" y="377614"/>
                </a:moveTo>
                <a:cubicBezTo>
                  <a:pt x="122349" y="377614"/>
                  <a:pt x="113854" y="386110"/>
                  <a:pt x="113854" y="396590"/>
                </a:cubicBezTo>
                <a:lnTo>
                  <a:pt x="113854" y="466799"/>
                </a:lnTo>
                <a:cubicBezTo>
                  <a:pt x="113854" y="477280"/>
                  <a:pt x="122349" y="485775"/>
                  <a:pt x="132829" y="485775"/>
                </a:cubicBezTo>
                <a:cubicBezTo>
                  <a:pt x="143309" y="485775"/>
                  <a:pt x="151805" y="477280"/>
                  <a:pt x="151805" y="466799"/>
                </a:cubicBezTo>
                <a:lnTo>
                  <a:pt x="151805" y="396590"/>
                </a:lnTo>
                <a:cubicBezTo>
                  <a:pt x="151805" y="386110"/>
                  <a:pt x="143309" y="377614"/>
                  <a:pt x="132829" y="377614"/>
                </a:cubicBezTo>
                <a:close/>
                <a:moveTo>
                  <a:pt x="37951" y="56927"/>
                </a:moveTo>
                <a:cubicBezTo>
                  <a:pt x="37951" y="25537"/>
                  <a:pt x="63489" y="0"/>
                  <a:pt x="94878" y="0"/>
                </a:cubicBezTo>
                <a:cubicBezTo>
                  <a:pt x="126267" y="0"/>
                  <a:pt x="151805" y="25537"/>
                  <a:pt x="151805" y="56927"/>
                </a:cubicBezTo>
                <a:cubicBezTo>
                  <a:pt x="151805" y="88316"/>
                  <a:pt x="126267" y="113854"/>
                  <a:pt x="94878" y="113854"/>
                </a:cubicBezTo>
                <a:cubicBezTo>
                  <a:pt x="63489" y="113854"/>
                  <a:pt x="37951" y="88316"/>
                  <a:pt x="37951" y="56927"/>
                </a:cubicBezTo>
                <a:close/>
                <a:moveTo>
                  <a:pt x="75902" y="56927"/>
                </a:moveTo>
                <a:cubicBezTo>
                  <a:pt x="75902" y="67390"/>
                  <a:pt x="84415" y="75902"/>
                  <a:pt x="94878" y="75902"/>
                </a:cubicBezTo>
                <a:cubicBezTo>
                  <a:pt x="105341" y="75902"/>
                  <a:pt x="113854" y="67390"/>
                  <a:pt x="113854" y="56927"/>
                </a:cubicBezTo>
                <a:cubicBezTo>
                  <a:pt x="113854" y="46464"/>
                  <a:pt x="105341" y="37951"/>
                  <a:pt x="94878" y="37951"/>
                </a:cubicBezTo>
                <a:cubicBezTo>
                  <a:pt x="84415" y="37951"/>
                  <a:pt x="75902" y="46464"/>
                  <a:pt x="75902" y="56927"/>
                </a:cubicBezTo>
                <a:close/>
                <a:moveTo>
                  <a:pt x="352946" y="377614"/>
                </a:moveTo>
                <a:cubicBezTo>
                  <a:pt x="342466" y="377614"/>
                  <a:pt x="333970" y="386110"/>
                  <a:pt x="333970" y="396590"/>
                </a:cubicBezTo>
                <a:lnTo>
                  <a:pt x="333970" y="466799"/>
                </a:lnTo>
                <a:cubicBezTo>
                  <a:pt x="333970" y="477280"/>
                  <a:pt x="342466" y="485775"/>
                  <a:pt x="352946" y="485775"/>
                </a:cubicBezTo>
                <a:cubicBezTo>
                  <a:pt x="363426" y="485775"/>
                  <a:pt x="371922" y="477280"/>
                  <a:pt x="371922" y="466799"/>
                </a:cubicBezTo>
                <a:lnTo>
                  <a:pt x="371922" y="396590"/>
                </a:lnTo>
                <a:cubicBezTo>
                  <a:pt x="371922" y="386110"/>
                  <a:pt x="363426" y="377614"/>
                  <a:pt x="352946" y="377614"/>
                </a:cubicBezTo>
                <a:close/>
                <a:moveTo>
                  <a:pt x="428848" y="131880"/>
                </a:moveTo>
                <a:lnTo>
                  <a:pt x="352946" y="131880"/>
                </a:lnTo>
                <a:cubicBezTo>
                  <a:pt x="321556" y="131880"/>
                  <a:pt x="296019" y="157418"/>
                  <a:pt x="296019" y="188807"/>
                </a:cubicBezTo>
                <a:cubicBezTo>
                  <a:pt x="296019" y="199287"/>
                  <a:pt x="304515" y="207783"/>
                  <a:pt x="314995" y="207783"/>
                </a:cubicBezTo>
                <a:cubicBezTo>
                  <a:pt x="325475" y="207783"/>
                  <a:pt x="333970" y="199287"/>
                  <a:pt x="333970" y="188807"/>
                </a:cubicBezTo>
                <a:cubicBezTo>
                  <a:pt x="333970" y="178344"/>
                  <a:pt x="342483" y="169832"/>
                  <a:pt x="352946" y="169832"/>
                </a:cubicBezTo>
                <a:lnTo>
                  <a:pt x="428848" y="169832"/>
                </a:lnTo>
                <a:cubicBezTo>
                  <a:pt x="439311" y="169832"/>
                  <a:pt x="447824" y="178344"/>
                  <a:pt x="447824" y="188807"/>
                </a:cubicBezTo>
                <a:lnTo>
                  <a:pt x="447824" y="292224"/>
                </a:lnTo>
                <a:cubicBezTo>
                  <a:pt x="447824" y="302687"/>
                  <a:pt x="439311" y="311200"/>
                  <a:pt x="428848" y="311200"/>
                </a:cubicBezTo>
                <a:cubicBezTo>
                  <a:pt x="418368" y="311200"/>
                  <a:pt x="409873" y="319695"/>
                  <a:pt x="409873" y="330175"/>
                </a:cubicBezTo>
                <a:lnTo>
                  <a:pt x="409873" y="466799"/>
                </a:lnTo>
                <a:cubicBezTo>
                  <a:pt x="409873" y="477280"/>
                  <a:pt x="418368" y="485775"/>
                  <a:pt x="428848" y="485775"/>
                </a:cubicBezTo>
                <a:cubicBezTo>
                  <a:pt x="439328" y="485775"/>
                  <a:pt x="447824" y="477280"/>
                  <a:pt x="447824" y="466799"/>
                </a:cubicBezTo>
                <a:lnTo>
                  <a:pt x="447824" y="345899"/>
                </a:lnTo>
                <a:cubicBezTo>
                  <a:pt x="469912" y="338067"/>
                  <a:pt x="485775" y="316963"/>
                  <a:pt x="485775" y="292224"/>
                </a:cubicBezTo>
                <a:lnTo>
                  <a:pt x="485775" y="188807"/>
                </a:lnTo>
                <a:cubicBezTo>
                  <a:pt x="485775" y="157418"/>
                  <a:pt x="460238" y="131880"/>
                  <a:pt x="428848" y="131880"/>
                </a:cubicBezTo>
                <a:close/>
                <a:moveTo>
                  <a:pt x="333970" y="56927"/>
                </a:moveTo>
                <a:cubicBezTo>
                  <a:pt x="333970" y="25537"/>
                  <a:pt x="359508" y="0"/>
                  <a:pt x="390897" y="0"/>
                </a:cubicBezTo>
                <a:cubicBezTo>
                  <a:pt x="422287" y="0"/>
                  <a:pt x="447824" y="25537"/>
                  <a:pt x="447824" y="56927"/>
                </a:cubicBezTo>
                <a:cubicBezTo>
                  <a:pt x="447824" y="88316"/>
                  <a:pt x="422287" y="113854"/>
                  <a:pt x="390897" y="113854"/>
                </a:cubicBezTo>
                <a:cubicBezTo>
                  <a:pt x="359508" y="113854"/>
                  <a:pt x="333970" y="88316"/>
                  <a:pt x="333970" y="56927"/>
                </a:cubicBezTo>
                <a:close/>
                <a:moveTo>
                  <a:pt x="371922" y="56927"/>
                </a:moveTo>
                <a:cubicBezTo>
                  <a:pt x="371922" y="67390"/>
                  <a:pt x="380434" y="75902"/>
                  <a:pt x="390897" y="75902"/>
                </a:cubicBezTo>
                <a:cubicBezTo>
                  <a:pt x="401360" y="75902"/>
                  <a:pt x="409873" y="67390"/>
                  <a:pt x="409873" y="56927"/>
                </a:cubicBezTo>
                <a:cubicBezTo>
                  <a:pt x="409873" y="46464"/>
                  <a:pt x="401360" y="37951"/>
                  <a:pt x="390897" y="37951"/>
                </a:cubicBezTo>
                <a:cubicBezTo>
                  <a:pt x="380434" y="37951"/>
                  <a:pt x="371922" y="46464"/>
                  <a:pt x="371922" y="56927"/>
                </a:cubicBezTo>
                <a:close/>
                <a:moveTo>
                  <a:pt x="363382" y="304906"/>
                </a:moveTo>
                <a:cubicBezTo>
                  <a:pt x="363382" y="293320"/>
                  <a:pt x="358842" y="282457"/>
                  <a:pt x="350596" y="274319"/>
                </a:cubicBezTo>
                <a:cubicBezTo>
                  <a:pt x="350560" y="274283"/>
                  <a:pt x="350523" y="274248"/>
                  <a:pt x="350487" y="274211"/>
                </a:cubicBezTo>
                <a:lnTo>
                  <a:pt x="320830" y="245406"/>
                </a:lnTo>
                <a:cubicBezTo>
                  <a:pt x="313313" y="238105"/>
                  <a:pt x="301299" y="238280"/>
                  <a:pt x="293997" y="245796"/>
                </a:cubicBezTo>
                <a:cubicBezTo>
                  <a:pt x="286696" y="253314"/>
                  <a:pt x="286871" y="265327"/>
                  <a:pt x="294388" y="272629"/>
                </a:cubicBezTo>
                <a:lnTo>
                  <a:pt x="307628" y="285490"/>
                </a:lnTo>
                <a:lnTo>
                  <a:pt x="176944" y="285490"/>
                </a:lnTo>
                <a:lnTo>
                  <a:pt x="190085" y="272525"/>
                </a:lnTo>
                <a:cubicBezTo>
                  <a:pt x="197545" y="265165"/>
                  <a:pt x="197626" y="253150"/>
                  <a:pt x="190266" y="245690"/>
                </a:cubicBezTo>
                <a:cubicBezTo>
                  <a:pt x="182906" y="238231"/>
                  <a:pt x="170892" y="238149"/>
                  <a:pt x="163431" y="245510"/>
                </a:cubicBezTo>
                <a:lnTo>
                  <a:pt x="134230" y="274320"/>
                </a:lnTo>
                <a:cubicBezTo>
                  <a:pt x="125986" y="282458"/>
                  <a:pt x="121444" y="293321"/>
                  <a:pt x="121444" y="304907"/>
                </a:cubicBezTo>
                <a:cubicBezTo>
                  <a:pt x="121444" y="316494"/>
                  <a:pt x="125985" y="327356"/>
                  <a:pt x="134174" y="335441"/>
                </a:cubicBezTo>
                <a:lnTo>
                  <a:pt x="163371" y="364499"/>
                </a:lnTo>
                <a:cubicBezTo>
                  <a:pt x="167074" y="368184"/>
                  <a:pt x="171915" y="370025"/>
                  <a:pt x="176757" y="370025"/>
                </a:cubicBezTo>
                <a:cubicBezTo>
                  <a:pt x="181628" y="370025"/>
                  <a:pt x="186500" y="368161"/>
                  <a:pt x="190207" y="364435"/>
                </a:cubicBezTo>
                <a:cubicBezTo>
                  <a:pt x="197599" y="357007"/>
                  <a:pt x="197571" y="344992"/>
                  <a:pt x="190143" y="337599"/>
                </a:cubicBezTo>
                <a:lnTo>
                  <a:pt x="175917" y="323441"/>
                </a:lnTo>
                <a:lnTo>
                  <a:pt x="309158" y="323441"/>
                </a:lnTo>
                <a:lnTo>
                  <a:pt x="295058" y="337712"/>
                </a:lnTo>
                <a:cubicBezTo>
                  <a:pt x="287693" y="345168"/>
                  <a:pt x="287765" y="357182"/>
                  <a:pt x="295220" y="364548"/>
                </a:cubicBezTo>
                <a:cubicBezTo>
                  <a:pt x="298918" y="368201"/>
                  <a:pt x="303738" y="370024"/>
                  <a:pt x="308555" y="370024"/>
                </a:cubicBezTo>
                <a:cubicBezTo>
                  <a:pt x="313450" y="370024"/>
                  <a:pt x="318343" y="368143"/>
                  <a:pt x="322056" y="364385"/>
                </a:cubicBezTo>
                <a:lnTo>
                  <a:pt x="350694" y="335397"/>
                </a:lnTo>
                <a:cubicBezTo>
                  <a:pt x="358877" y="327269"/>
                  <a:pt x="363382" y="316445"/>
                  <a:pt x="363382" y="30490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1444150" y="5086957"/>
            <a:ext cx="324649" cy="325280"/>
          </a:xfrm>
          <a:custGeom>
            <a:avLst/>
            <a:gdLst/>
            <a:rect l="l" t="t" r="r" b="b"/>
            <a:pathLst>
              <a:path w="484828" h="485775" extrusionOk="0">
                <a:moveTo>
                  <a:pt x="465890" y="400551"/>
                </a:moveTo>
                <a:cubicBezTo>
                  <a:pt x="476349" y="400551"/>
                  <a:pt x="484828" y="392072"/>
                  <a:pt x="484828" y="381612"/>
                </a:cubicBezTo>
                <a:lnTo>
                  <a:pt x="484828" y="182758"/>
                </a:lnTo>
                <a:cubicBezTo>
                  <a:pt x="484828" y="156651"/>
                  <a:pt x="463589" y="135411"/>
                  <a:pt x="437481" y="135411"/>
                </a:cubicBezTo>
                <a:lnTo>
                  <a:pt x="395816" y="135411"/>
                </a:lnTo>
                <a:cubicBezTo>
                  <a:pt x="369710" y="135411"/>
                  <a:pt x="348470" y="156650"/>
                  <a:pt x="348470" y="182758"/>
                </a:cubicBezTo>
                <a:lnTo>
                  <a:pt x="348470" y="447898"/>
                </a:lnTo>
                <a:lnTo>
                  <a:pt x="212112" y="447898"/>
                </a:lnTo>
                <a:lnTo>
                  <a:pt x="212112" y="334266"/>
                </a:lnTo>
                <a:lnTo>
                  <a:pt x="272715" y="334266"/>
                </a:lnTo>
                <a:lnTo>
                  <a:pt x="272715" y="381613"/>
                </a:lnTo>
                <a:cubicBezTo>
                  <a:pt x="272715" y="392073"/>
                  <a:pt x="281194" y="400552"/>
                  <a:pt x="291654" y="400552"/>
                </a:cubicBezTo>
                <a:cubicBezTo>
                  <a:pt x="302113" y="400552"/>
                  <a:pt x="310592" y="392073"/>
                  <a:pt x="310592" y="381613"/>
                </a:cubicBezTo>
                <a:lnTo>
                  <a:pt x="310592" y="47347"/>
                </a:lnTo>
                <a:cubicBezTo>
                  <a:pt x="310593" y="21239"/>
                  <a:pt x="289353" y="0"/>
                  <a:pt x="263246" y="0"/>
                </a:cubicBezTo>
                <a:lnTo>
                  <a:pt x="221582" y="0"/>
                </a:lnTo>
                <a:cubicBezTo>
                  <a:pt x="195475" y="0"/>
                  <a:pt x="174235" y="21239"/>
                  <a:pt x="174235" y="47347"/>
                </a:cubicBezTo>
                <a:lnTo>
                  <a:pt x="174235" y="447898"/>
                </a:lnTo>
                <a:lnTo>
                  <a:pt x="37877" y="447898"/>
                </a:lnTo>
                <a:lnTo>
                  <a:pt x="37877" y="334266"/>
                </a:lnTo>
                <a:lnTo>
                  <a:pt x="98480" y="334266"/>
                </a:lnTo>
                <a:lnTo>
                  <a:pt x="98480" y="381613"/>
                </a:lnTo>
                <a:cubicBezTo>
                  <a:pt x="98480" y="392073"/>
                  <a:pt x="106960" y="400552"/>
                  <a:pt x="117419" y="400552"/>
                </a:cubicBezTo>
                <a:cubicBezTo>
                  <a:pt x="127878" y="400552"/>
                  <a:pt x="136358" y="392073"/>
                  <a:pt x="136358" y="381613"/>
                </a:cubicBezTo>
                <a:lnTo>
                  <a:pt x="136358" y="249042"/>
                </a:lnTo>
                <a:cubicBezTo>
                  <a:pt x="136358" y="222936"/>
                  <a:pt x="115118" y="201695"/>
                  <a:pt x="89011" y="201695"/>
                </a:cubicBezTo>
                <a:lnTo>
                  <a:pt x="47347" y="201695"/>
                </a:lnTo>
                <a:cubicBezTo>
                  <a:pt x="21240" y="201695"/>
                  <a:pt x="0" y="222935"/>
                  <a:pt x="0" y="249042"/>
                </a:cubicBezTo>
                <a:lnTo>
                  <a:pt x="0" y="466836"/>
                </a:lnTo>
                <a:cubicBezTo>
                  <a:pt x="0" y="477296"/>
                  <a:pt x="8479" y="485775"/>
                  <a:pt x="18939" y="485775"/>
                </a:cubicBezTo>
                <a:lnTo>
                  <a:pt x="465890" y="485775"/>
                </a:lnTo>
                <a:cubicBezTo>
                  <a:pt x="476349" y="485775"/>
                  <a:pt x="484828" y="477296"/>
                  <a:pt x="484828" y="466836"/>
                </a:cubicBezTo>
                <a:cubicBezTo>
                  <a:pt x="484828" y="456377"/>
                  <a:pt x="476349" y="447898"/>
                  <a:pt x="465890" y="447898"/>
                </a:cubicBezTo>
                <a:lnTo>
                  <a:pt x="386348" y="447898"/>
                </a:lnTo>
                <a:lnTo>
                  <a:pt x="386348" y="334266"/>
                </a:lnTo>
                <a:lnTo>
                  <a:pt x="446951" y="334266"/>
                </a:lnTo>
                <a:lnTo>
                  <a:pt x="446951" y="381613"/>
                </a:lnTo>
                <a:cubicBezTo>
                  <a:pt x="446951" y="392073"/>
                  <a:pt x="455430" y="400551"/>
                  <a:pt x="465890" y="400551"/>
                </a:cubicBezTo>
                <a:close/>
                <a:moveTo>
                  <a:pt x="212112" y="47347"/>
                </a:moveTo>
                <a:cubicBezTo>
                  <a:pt x="212112" y="42126"/>
                  <a:pt x="216360" y="37877"/>
                  <a:pt x="221582" y="37877"/>
                </a:cubicBezTo>
                <a:lnTo>
                  <a:pt x="263246" y="37877"/>
                </a:lnTo>
                <a:cubicBezTo>
                  <a:pt x="268468" y="37877"/>
                  <a:pt x="272716" y="42125"/>
                  <a:pt x="272716" y="47347"/>
                </a:cubicBezTo>
                <a:lnTo>
                  <a:pt x="272716" y="296389"/>
                </a:lnTo>
                <a:lnTo>
                  <a:pt x="212113" y="296389"/>
                </a:lnTo>
                <a:lnTo>
                  <a:pt x="212113" y="47347"/>
                </a:lnTo>
                <a:close/>
                <a:moveTo>
                  <a:pt x="37877" y="249042"/>
                </a:moveTo>
                <a:cubicBezTo>
                  <a:pt x="37877" y="243821"/>
                  <a:pt x="42125" y="239573"/>
                  <a:pt x="47346" y="239573"/>
                </a:cubicBezTo>
                <a:lnTo>
                  <a:pt x="89011" y="239573"/>
                </a:lnTo>
                <a:cubicBezTo>
                  <a:pt x="94232" y="239573"/>
                  <a:pt x="98480" y="243821"/>
                  <a:pt x="98480" y="249042"/>
                </a:cubicBezTo>
                <a:lnTo>
                  <a:pt x="98480" y="296389"/>
                </a:lnTo>
                <a:lnTo>
                  <a:pt x="37877" y="296389"/>
                </a:lnTo>
                <a:lnTo>
                  <a:pt x="37877" y="249042"/>
                </a:lnTo>
                <a:close/>
                <a:moveTo>
                  <a:pt x="386348" y="296389"/>
                </a:moveTo>
                <a:lnTo>
                  <a:pt x="386348" y="182758"/>
                </a:lnTo>
                <a:cubicBezTo>
                  <a:pt x="386348" y="177537"/>
                  <a:pt x="390595" y="173288"/>
                  <a:pt x="395816" y="173288"/>
                </a:cubicBezTo>
                <a:lnTo>
                  <a:pt x="437481" y="173288"/>
                </a:lnTo>
                <a:cubicBezTo>
                  <a:pt x="442702" y="173288"/>
                  <a:pt x="446951" y="177536"/>
                  <a:pt x="446951" y="182758"/>
                </a:cubicBezTo>
                <a:lnTo>
                  <a:pt x="446951" y="296389"/>
                </a:lnTo>
                <a:lnTo>
                  <a:pt x="386348" y="29638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1443836" y="3164788"/>
            <a:ext cx="325280" cy="302404"/>
          </a:xfrm>
          <a:custGeom>
            <a:avLst/>
            <a:gdLst/>
            <a:rect l="l" t="t" r="r" b="b"/>
            <a:pathLst>
              <a:path w="485775" h="451618" extrusionOk="0">
                <a:moveTo>
                  <a:pt x="409873" y="0"/>
                </a:moveTo>
                <a:lnTo>
                  <a:pt x="75902" y="0"/>
                </a:lnTo>
                <a:cubicBezTo>
                  <a:pt x="34049" y="0"/>
                  <a:pt x="0" y="34049"/>
                  <a:pt x="0" y="75902"/>
                </a:cubicBezTo>
                <a:lnTo>
                  <a:pt x="0" y="341561"/>
                </a:lnTo>
                <a:cubicBezTo>
                  <a:pt x="0" y="383414"/>
                  <a:pt x="34049" y="417463"/>
                  <a:pt x="75902" y="417463"/>
                </a:cubicBezTo>
                <a:lnTo>
                  <a:pt x="255677" y="417463"/>
                </a:lnTo>
                <a:lnTo>
                  <a:pt x="255711" y="417463"/>
                </a:lnTo>
                <a:lnTo>
                  <a:pt x="255733" y="417463"/>
                </a:lnTo>
                <a:lnTo>
                  <a:pt x="276095" y="417463"/>
                </a:lnTo>
                <a:cubicBezTo>
                  <a:pt x="286576" y="417463"/>
                  <a:pt x="295070" y="408968"/>
                  <a:pt x="295070" y="398487"/>
                </a:cubicBezTo>
                <a:cubicBezTo>
                  <a:pt x="295070" y="388006"/>
                  <a:pt x="286576" y="379512"/>
                  <a:pt x="276095" y="379512"/>
                </a:cubicBezTo>
                <a:lnTo>
                  <a:pt x="265028" y="379512"/>
                </a:lnTo>
                <a:lnTo>
                  <a:pt x="221399" y="322911"/>
                </a:lnTo>
                <a:lnTo>
                  <a:pt x="359109" y="147750"/>
                </a:lnTo>
                <a:lnTo>
                  <a:pt x="447824" y="253584"/>
                </a:lnTo>
                <a:lnTo>
                  <a:pt x="447824" y="276095"/>
                </a:lnTo>
                <a:cubicBezTo>
                  <a:pt x="447824" y="286576"/>
                  <a:pt x="456318" y="295070"/>
                  <a:pt x="466799" y="295070"/>
                </a:cubicBezTo>
                <a:cubicBezTo>
                  <a:pt x="477280" y="295070"/>
                  <a:pt x="485775" y="286576"/>
                  <a:pt x="485775" y="276095"/>
                </a:cubicBezTo>
                <a:lnTo>
                  <a:pt x="485775" y="75902"/>
                </a:lnTo>
                <a:cubicBezTo>
                  <a:pt x="485775" y="34049"/>
                  <a:pt x="451726" y="0"/>
                  <a:pt x="409873" y="0"/>
                </a:cubicBezTo>
                <a:close/>
                <a:moveTo>
                  <a:pt x="373182" y="105459"/>
                </a:moveTo>
                <a:cubicBezTo>
                  <a:pt x="369509" y="101078"/>
                  <a:pt x="364046" y="98603"/>
                  <a:pt x="358342" y="98677"/>
                </a:cubicBezTo>
                <a:cubicBezTo>
                  <a:pt x="352623" y="98766"/>
                  <a:pt x="347253" y="101427"/>
                  <a:pt x="343721" y="105922"/>
                </a:cubicBezTo>
                <a:lnTo>
                  <a:pt x="197498" y="291905"/>
                </a:lnTo>
                <a:lnTo>
                  <a:pt x="147858" y="227507"/>
                </a:lnTo>
                <a:cubicBezTo>
                  <a:pt x="144266" y="222848"/>
                  <a:pt x="138715" y="220117"/>
                  <a:pt x="132829" y="220117"/>
                </a:cubicBezTo>
                <a:cubicBezTo>
                  <a:pt x="132825" y="220117"/>
                  <a:pt x="132822" y="220117"/>
                  <a:pt x="132818" y="220117"/>
                </a:cubicBezTo>
                <a:cubicBezTo>
                  <a:pt x="126933" y="220121"/>
                  <a:pt x="121377" y="222856"/>
                  <a:pt x="117789" y="227522"/>
                </a:cubicBezTo>
                <a:lnTo>
                  <a:pt x="76028" y="281810"/>
                </a:lnTo>
                <a:cubicBezTo>
                  <a:pt x="69639" y="290119"/>
                  <a:pt x="71192" y="302031"/>
                  <a:pt x="79497" y="308420"/>
                </a:cubicBezTo>
                <a:cubicBezTo>
                  <a:pt x="87807" y="314813"/>
                  <a:pt x="99718" y="313257"/>
                  <a:pt x="106108" y="304951"/>
                </a:cubicBezTo>
                <a:lnTo>
                  <a:pt x="132844" y="270195"/>
                </a:lnTo>
                <a:lnTo>
                  <a:pt x="217111" y="379512"/>
                </a:lnTo>
                <a:lnTo>
                  <a:pt x="75902" y="379512"/>
                </a:lnTo>
                <a:cubicBezTo>
                  <a:pt x="54977" y="379512"/>
                  <a:pt x="37951" y="362486"/>
                  <a:pt x="37951" y="341561"/>
                </a:cubicBezTo>
                <a:lnTo>
                  <a:pt x="37951" y="75902"/>
                </a:lnTo>
                <a:cubicBezTo>
                  <a:pt x="37951" y="54977"/>
                  <a:pt x="54977" y="37951"/>
                  <a:pt x="75902" y="37951"/>
                </a:cubicBezTo>
                <a:lnTo>
                  <a:pt x="409873" y="37951"/>
                </a:lnTo>
                <a:cubicBezTo>
                  <a:pt x="430798" y="37951"/>
                  <a:pt x="447824" y="54977"/>
                  <a:pt x="447824" y="75902"/>
                </a:cubicBezTo>
                <a:lnTo>
                  <a:pt x="447824" y="194507"/>
                </a:lnTo>
                <a:close/>
                <a:moveTo>
                  <a:pt x="132829" y="68312"/>
                </a:moveTo>
                <a:cubicBezTo>
                  <a:pt x="101438" y="68312"/>
                  <a:pt x="75902" y="93848"/>
                  <a:pt x="75902" y="125239"/>
                </a:cubicBezTo>
                <a:cubicBezTo>
                  <a:pt x="75902" y="156630"/>
                  <a:pt x="101438" y="182166"/>
                  <a:pt x="132829" y="182166"/>
                </a:cubicBezTo>
                <a:cubicBezTo>
                  <a:pt x="164220" y="182166"/>
                  <a:pt x="189756" y="156630"/>
                  <a:pt x="189756" y="125239"/>
                </a:cubicBezTo>
                <a:cubicBezTo>
                  <a:pt x="189756" y="93848"/>
                  <a:pt x="164220" y="68312"/>
                  <a:pt x="132829" y="68312"/>
                </a:cubicBezTo>
                <a:close/>
                <a:moveTo>
                  <a:pt x="132829" y="144214"/>
                </a:moveTo>
                <a:cubicBezTo>
                  <a:pt x="122367" y="144214"/>
                  <a:pt x="113854" y="135701"/>
                  <a:pt x="113854" y="125239"/>
                </a:cubicBezTo>
                <a:cubicBezTo>
                  <a:pt x="113854" y="114776"/>
                  <a:pt x="122367" y="106263"/>
                  <a:pt x="132829" y="106263"/>
                </a:cubicBezTo>
                <a:cubicBezTo>
                  <a:pt x="143292" y="106263"/>
                  <a:pt x="151805" y="114776"/>
                  <a:pt x="151805" y="125239"/>
                </a:cubicBezTo>
                <a:cubicBezTo>
                  <a:pt x="151805" y="135701"/>
                  <a:pt x="143292" y="144214"/>
                  <a:pt x="132829" y="144214"/>
                </a:cubicBezTo>
                <a:close/>
                <a:moveTo>
                  <a:pt x="401704" y="286813"/>
                </a:moveTo>
                <a:cubicBezTo>
                  <a:pt x="399462" y="284560"/>
                  <a:pt x="396690" y="282910"/>
                  <a:pt x="393643" y="282006"/>
                </a:cubicBezTo>
                <a:lnTo>
                  <a:pt x="318475" y="259795"/>
                </a:lnTo>
                <a:cubicBezTo>
                  <a:pt x="311837" y="257834"/>
                  <a:pt x="304662" y="259639"/>
                  <a:pt x="299744" y="264509"/>
                </a:cubicBezTo>
                <a:cubicBezTo>
                  <a:pt x="294826" y="269379"/>
                  <a:pt x="292950" y="276536"/>
                  <a:pt x="294848" y="283192"/>
                </a:cubicBezTo>
                <a:lnTo>
                  <a:pt x="316540" y="359306"/>
                </a:lnTo>
                <a:cubicBezTo>
                  <a:pt x="317422" y="362404"/>
                  <a:pt x="319079" y="365224"/>
                  <a:pt x="321351" y="367504"/>
                </a:cubicBezTo>
                <a:lnTo>
                  <a:pt x="388596" y="434945"/>
                </a:lnTo>
                <a:cubicBezTo>
                  <a:pt x="399347" y="445697"/>
                  <a:pt x="413642" y="451619"/>
                  <a:pt x="428848" y="451619"/>
                </a:cubicBezTo>
                <a:cubicBezTo>
                  <a:pt x="444055" y="451619"/>
                  <a:pt x="458349" y="445697"/>
                  <a:pt x="469101" y="434945"/>
                </a:cubicBezTo>
                <a:cubicBezTo>
                  <a:pt x="479853" y="424193"/>
                  <a:pt x="485775" y="409899"/>
                  <a:pt x="485775" y="394692"/>
                </a:cubicBezTo>
                <a:cubicBezTo>
                  <a:pt x="485775" y="379486"/>
                  <a:pt x="479853" y="365191"/>
                  <a:pt x="469123" y="354462"/>
                </a:cubicBezTo>
                <a:close/>
                <a:moveTo>
                  <a:pt x="340801" y="305967"/>
                </a:moveTo>
                <a:lnTo>
                  <a:pt x="378241" y="317029"/>
                </a:lnTo>
                <a:lnTo>
                  <a:pt x="411274" y="350177"/>
                </a:lnTo>
                <a:lnTo>
                  <a:pt x="384852" y="377444"/>
                </a:lnTo>
                <a:lnTo>
                  <a:pt x="351693" y="344185"/>
                </a:lnTo>
                <a:close/>
                <a:moveTo>
                  <a:pt x="442265" y="408109"/>
                </a:moveTo>
                <a:cubicBezTo>
                  <a:pt x="434867" y="415506"/>
                  <a:pt x="422829" y="415510"/>
                  <a:pt x="415450" y="408131"/>
                </a:cubicBezTo>
                <a:lnTo>
                  <a:pt x="411655" y="404321"/>
                </a:lnTo>
                <a:lnTo>
                  <a:pt x="438069" y="377062"/>
                </a:lnTo>
                <a:lnTo>
                  <a:pt x="442265" y="381276"/>
                </a:lnTo>
                <a:cubicBezTo>
                  <a:pt x="445852" y="384860"/>
                  <a:pt x="447824" y="389622"/>
                  <a:pt x="447824" y="394692"/>
                </a:cubicBezTo>
                <a:cubicBezTo>
                  <a:pt x="447824" y="399762"/>
                  <a:pt x="445852" y="404525"/>
                  <a:pt x="442265" y="40810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958281" y="1593961"/>
            <a:ext cx="1386918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rgbClr val="5a5958"/>
                </a:solidFill>
              </a:rPr>
              <a:t>개인화된 제품 </a:t>
            </a:r>
            <a:endParaRPr lang="en-US" sz="1400">
              <a:solidFill>
                <a:srgbClr val="5a5958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rgbClr val="5a5958"/>
                </a:solidFill>
              </a:rPr>
              <a:t>추천 시스템 </a:t>
            </a:r>
            <a:endParaRPr sz="1400">
              <a:solidFill>
                <a:srgbClr val="5a5958"/>
              </a:solidFill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2734856" y="828626"/>
            <a:ext cx="2186083" cy="13621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>
                <a:solidFill>
                  <a:srgbClr val="7f7f7f"/>
                </a:solidFill>
              </a:rPr>
              <a:t>OCR 기술을 활용하여 제품의 라벨을 분석하고, 사용자가 찾는 정확한 제품을 자동으로 검색합니다. 사용자의 취향과 선호도를 기반으로 개인 맞춤형 제품을 추천하며, 쇼핑 경험을 향상 시킵니다.</a:t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950986" y="3483313"/>
            <a:ext cx="1324402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rgbClr val="5a5958"/>
                </a:solidFill>
              </a:rPr>
              <a:t>효율적인 제품</a:t>
            </a:r>
            <a:endParaRPr lang="en-US" sz="1400">
              <a:solidFill>
                <a:srgbClr val="5a5958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rgbClr val="5a5958"/>
                </a:solidFill>
              </a:rPr>
              <a:t> 검색과 탐색</a:t>
            </a:r>
            <a:endParaRPr sz="1400">
              <a:solidFill>
                <a:srgbClr val="5a5958"/>
              </a:solidFill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2627213" y="2647512"/>
            <a:ext cx="2378419" cy="16393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</a:rPr>
              <a:t>제품 이미지 업로드 후 OCR을 통해</a:t>
            </a:r>
            <a:endParaRPr lang="en-US" sz="900">
              <a:solidFill>
                <a:srgbClr val="7f7f7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</a:rPr>
              <a:t>빠르고 정확한 정보 추출을 제공하며,</a:t>
            </a:r>
            <a:endParaRPr lang="en-US" sz="900">
              <a:solidFill>
                <a:srgbClr val="7f7f7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</a:rPr>
              <a:t>제품 정보를 자동으로 검색하여</a:t>
            </a:r>
            <a:endParaRPr lang="en-US" sz="900">
              <a:solidFill>
                <a:srgbClr val="7f7f7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</a:rPr>
              <a:t>결과를 제시합니다.</a:t>
            </a:r>
            <a:endParaRPr lang="en-US" sz="900">
              <a:solidFill>
                <a:srgbClr val="7f7f7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</a:rPr>
              <a:t>사용자가 모델 번호나 인증번호를</a:t>
            </a:r>
            <a:endParaRPr lang="en-US" sz="900">
              <a:solidFill>
                <a:srgbClr val="7f7f7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</a:rPr>
              <a:t>모르더라도 정격 출력(V/A)값을 기반으로 유사한 제품을 찾을 수 있어 동일한 스펙의 제품 구입이 가능합니다</a:t>
            </a:r>
            <a:endParaRPr sz="900">
              <a:solidFill>
                <a:srgbClr val="7f7f7f"/>
              </a:solidFill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841263" y="5489388"/>
            <a:ext cx="156645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rgbClr val="5a5958"/>
                </a:solidFill>
              </a:rPr>
              <a:t>사용자 경험 개선</a:t>
            </a:r>
            <a:endParaRPr sz="1400">
              <a:solidFill>
                <a:srgbClr val="5a5958"/>
              </a:solidFill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2689267" y="4768988"/>
            <a:ext cx="2231671" cy="14317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</a:rPr>
              <a:t>직관적인 UI/UX를 통해 </a:t>
            </a:r>
            <a:endParaRPr lang="en-US" sz="900">
              <a:solidFill>
                <a:srgbClr val="7f7f7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</a:rPr>
              <a:t>사용자들이 쉽게 제품을 탐색하고,</a:t>
            </a:r>
            <a:endParaRPr lang="en-US" sz="900">
              <a:solidFill>
                <a:srgbClr val="7f7f7f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</a:rPr>
              <a:t>원하는 제품을 빠르게 찾을 수 있도록 돕습니다. 또한 로그인 및 찜하기 기능을 통해 쇼핑 경험이 지속적으로 개선되며, 이전에 찜한 제품들을 언제든지 확인하고 관리할 수 있습니다,</a:t>
            </a:r>
            <a:endParaRPr/>
          </a:p>
        </p:txBody>
      </p:sp>
      <p:grpSp>
        <p:nvGrpSpPr>
          <p:cNvPr id="173" name="Google Shape;173;p19"/>
          <p:cNvGrpSpPr/>
          <p:nvPr/>
        </p:nvGrpSpPr>
        <p:grpSpPr>
          <a:xfrm rot="0">
            <a:off x="11744555" y="6416463"/>
            <a:ext cx="446030" cy="442845"/>
            <a:chOff x="0" y="6416675"/>
            <a:chExt cx="444499" cy="441325"/>
          </a:xfrm>
        </p:grpSpPr>
        <p:sp>
          <p:nvSpPr>
            <p:cNvPr id="174" name="Google Shape;174;p19"/>
            <p:cNvSpPr/>
            <p:nvPr/>
          </p:nvSpPr>
          <p:spPr>
            <a:xfrm>
              <a:off x="0" y="6416675"/>
              <a:ext cx="444499" cy="441325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155154" y="6401065"/>
              <a:ext cx="134189" cy="455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chemeClr val="lt1"/>
                  </a:solidFill>
                </a:rPr>
                <a:t>0</a:t>
              </a:r>
              <a:fld id="{00000000-1234-1234-1234-123412341234}" type="slidenum">
                <a:rPr lang="en-US" sz="1000">
                  <a:solidFill>
                    <a:schemeClr val="lt1"/>
                  </a:solidFill>
                </a:rPr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t>‹#›</a:t>
              </a:fld>
              <a:endParaRPr sz="1000">
                <a:solidFill>
                  <a:schemeClr val="lt1"/>
                </a:solidFill>
              </a:endParaRPr>
            </a:p>
          </p:txBody>
        </p:sp>
      </p:grpSp>
      <p:sp>
        <p:nvSpPr>
          <p:cNvPr id="176" name="Google Shape;176;p19"/>
          <p:cNvSpPr txBox="1"/>
          <p:nvPr/>
        </p:nvSpPr>
        <p:spPr>
          <a:xfrm>
            <a:off x="532389" y="46842"/>
            <a:ext cx="2001830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Team Project Presentation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10645561" y="39443"/>
            <a:ext cx="1335622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</a:rPr>
              <a:t>1. 프로젝트 개요</a:t>
            </a:r>
            <a:endParaRPr sz="12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-1" y="447"/>
            <a:ext cx="12192001" cy="685710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7066013" y="2672244"/>
            <a:ext cx="4126132" cy="44429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9200">
                <a:latin typeface="Arial"/>
                <a:ea typeface="Arial"/>
                <a:cs typeface="Arial"/>
                <a:sym typeface="Arial"/>
              </a:rPr>
              <a:t>02</a:t>
            </a:r>
            <a:endParaRPr sz="29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0"/>
          <p:cNvGrpSpPr/>
          <p:nvPr/>
        </p:nvGrpSpPr>
        <p:grpSpPr>
          <a:xfrm rot="0">
            <a:off x="11756130" y="6428038"/>
            <a:ext cx="446030" cy="442845"/>
            <a:chOff x="0" y="6416675"/>
            <a:chExt cx="444499" cy="441325"/>
          </a:xfrm>
        </p:grpSpPr>
        <p:sp>
          <p:nvSpPr>
            <p:cNvPr id="185" name="Google Shape;185;p20"/>
            <p:cNvSpPr/>
            <p:nvPr/>
          </p:nvSpPr>
          <p:spPr>
            <a:xfrm>
              <a:off x="0" y="6416675"/>
              <a:ext cx="444499" cy="441325"/>
            </a:xfrm>
            <a:prstGeom prst="rect">
              <a:avLst/>
            </a:prstGeom>
            <a:solidFill>
              <a:srgbClr val="5a595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0"/>
            <p:cNvSpPr txBox="1"/>
            <p:nvPr/>
          </p:nvSpPr>
          <p:spPr>
            <a:xfrm>
              <a:off x="155154" y="6399021"/>
              <a:ext cx="134188" cy="4556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fld id="{00000000-1234-1234-1234-123412341234}" type="slidenum"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t>‹#›</a:t>
              </a:fld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20"/>
          <p:cNvSpPr txBox="1"/>
          <p:nvPr/>
        </p:nvSpPr>
        <p:spPr>
          <a:xfrm>
            <a:off x="6098955" y="1050631"/>
            <a:ext cx="5237698" cy="9095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상세</a:t>
            </a:r>
            <a:endParaRPr sz="5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532389" y="46842"/>
            <a:ext cx="829138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</a:t>
            </a:r>
            <a:endParaRPr/>
          </a:p>
        </p:txBody>
      </p:sp>
      <p:sp>
        <p:nvSpPr>
          <p:cNvPr id="192" name="Google Shape;192;p20"/>
          <p:cNvSpPr txBox="1"/>
          <p:nvPr/>
        </p:nvSpPr>
        <p:spPr>
          <a:xfrm>
            <a:off x="10645561" y="39443"/>
            <a:ext cx="1335622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프로젝트 상세</a:t>
            </a:r>
            <a:endParaRPr sz="12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85;p16"/>
          <p:cNvSpPr/>
          <p:nvPr/>
        </p:nvSpPr>
        <p:spPr>
          <a:xfrm>
            <a:off x="0" y="540337"/>
            <a:ext cx="5410287" cy="6176551"/>
          </a:xfrm>
          <a:custGeom>
            <a:avLst/>
            <a:gdLst/>
            <a:rect l="l" t="t" r="r" b="b"/>
            <a:pathLst>
              <a:path w="5410287" h="6176551" extrusionOk="0">
                <a:moveTo>
                  <a:pt x="2665321" y="0"/>
                </a:moveTo>
                <a:cubicBezTo>
                  <a:pt x="2756773" y="0"/>
                  <a:pt x="2849632" y="22420"/>
                  <a:pt x="2934049" y="67259"/>
                </a:cubicBezTo>
                <a:quadBezTo>
                  <a:pt x="5151408" y="1356376"/>
                  <a:pt x="5151408" y="1356376"/>
                </a:quadBezTo>
                <a:cubicBezTo>
                  <a:pt x="5308987" y="1446053"/>
                  <a:pt x="5410287" y="1614199"/>
                  <a:pt x="5410287" y="1804764"/>
                </a:cubicBezTo>
                <a:quadBezTo>
                  <a:pt x="5410287" y="4371788"/>
                  <a:pt x="5410287" y="4371788"/>
                </a:quadBezTo>
                <a:cubicBezTo>
                  <a:pt x="5410287" y="4562353"/>
                  <a:pt x="5308987" y="4730499"/>
                  <a:pt x="5151408" y="4820176"/>
                </a:cubicBezTo>
                <a:quadBezTo>
                  <a:pt x="2934049" y="6109293"/>
                  <a:pt x="2934049" y="6109293"/>
                </a:quadBezTo>
                <a:cubicBezTo>
                  <a:pt x="2844004" y="6154132"/>
                  <a:pt x="2753959" y="6176551"/>
                  <a:pt x="2663914" y="6176551"/>
                </a:cubicBezTo>
                <a:cubicBezTo>
                  <a:pt x="2573869" y="6176551"/>
                  <a:pt x="2483824" y="6154132"/>
                  <a:pt x="2405035" y="6109293"/>
                </a:cubicBezTo>
                <a:quadBezTo>
                  <a:pt x="187676" y="4820176"/>
                  <a:pt x="187676" y="4820176"/>
                </a:quadBezTo>
                <a:cubicBezTo>
                  <a:pt x="148282" y="4797757"/>
                  <a:pt x="111701" y="4770433"/>
                  <a:pt x="78989" y="4739081"/>
                </a:cubicBezTo>
                <a:lnTo>
                  <a:pt x="0" y="4641800"/>
                </a:lnTo>
                <a:lnTo>
                  <a:pt x="0" y="1534752"/>
                </a:lnTo>
                <a:lnTo>
                  <a:pt x="78989" y="1437471"/>
                </a:lnTo>
                <a:cubicBezTo>
                  <a:pt x="111701" y="1406119"/>
                  <a:pt x="148282" y="1378795"/>
                  <a:pt x="187676" y="1356376"/>
                </a:cubicBezTo>
                <a:quadBezTo>
                  <a:pt x="2405035" y="67259"/>
                  <a:pt x="2405035" y="67259"/>
                </a:quadBezTo>
                <a:cubicBezTo>
                  <a:pt x="2483824" y="22420"/>
                  <a:pt x="2573869" y="0"/>
                  <a:pt x="2665321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rcRect/>
            <a:stretch>
              <a:fillRect/>
            </a:stretch>
          </a:blipFill>
          <a:ln>
            <a:noFill/>
          </a:ln>
          <a:effectLst>
            <a:outerShdw blurRad="317500" rotWithShape="0">
              <a:srgbClr val="000000">
                <a:alpha val="20000"/>
              </a:srgbClr>
            </a:outerShdw>
          </a:effectLst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1"/>
          <p:cNvGrpSpPr/>
          <p:nvPr/>
        </p:nvGrpSpPr>
        <p:grpSpPr>
          <a:xfrm rot="0">
            <a:off x="9091126" y="2898076"/>
            <a:ext cx="1082897" cy="1084643"/>
            <a:chOff x="9577736" y="1932617"/>
            <a:chExt cx="1059390" cy="1061099"/>
          </a:xfrm>
        </p:grpSpPr>
        <p:sp>
          <p:nvSpPr>
            <p:cNvPr id="198" name="Google Shape;198;p21"/>
            <p:cNvSpPr/>
            <p:nvPr/>
          </p:nvSpPr>
          <p:spPr>
            <a:xfrm>
              <a:off x="9577736" y="1932617"/>
              <a:ext cx="1059390" cy="1061099"/>
            </a:xfrm>
            <a:custGeom>
              <a:avLst/>
              <a:gdLst/>
              <a:rect l="l" t="t" r="r" b="b"/>
              <a:pathLst>
                <a:path w="223" h="223" extrusionOk="0">
                  <a:moveTo>
                    <a:pt x="82" y="165"/>
                  </a:moveTo>
                  <a:quadBezTo>
                    <a:pt x="83" y="165"/>
                    <a:pt x="84" y="164"/>
                  </a:quadBezTo>
                  <a:cubicBezTo>
                    <a:pt x="87" y="156"/>
                    <a:pt x="84" y="149"/>
                    <a:pt x="80" y="142"/>
                  </a:cubicBezTo>
                  <a:quadBezTo>
                    <a:pt x="80" y="141"/>
                    <a:pt x="80" y="141"/>
                  </a:quadBezTo>
                  <a:cubicBezTo>
                    <a:pt x="80" y="139"/>
                    <a:pt x="78" y="137"/>
                    <a:pt x="77" y="135"/>
                  </a:cubicBezTo>
                  <a:cubicBezTo>
                    <a:pt x="76" y="132"/>
                    <a:pt x="75" y="130"/>
                    <a:pt x="75" y="127"/>
                  </a:cubicBezTo>
                  <a:cubicBezTo>
                    <a:pt x="74" y="125"/>
                    <a:pt x="74" y="124"/>
                    <a:pt x="72" y="124"/>
                  </a:cubicBezTo>
                  <a:cubicBezTo>
                    <a:pt x="70" y="123"/>
                    <a:pt x="69" y="122"/>
                    <a:pt x="69" y="120"/>
                  </a:cubicBezTo>
                  <a:cubicBezTo>
                    <a:pt x="68" y="116"/>
                    <a:pt x="67" y="113"/>
                    <a:pt x="65" y="110"/>
                  </a:cubicBezTo>
                  <a:cubicBezTo>
                    <a:pt x="64" y="106"/>
                    <a:pt x="63" y="103"/>
                    <a:pt x="62" y="99"/>
                  </a:cubicBezTo>
                  <a:cubicBezTo>
                    <a:pt x="61" y="97"/>
                    <a:pt x="61" y="94"/>
                    <a:pt x="62" y="91"/>
                  </a:cubicBezTo>
                  <a:cubicBezTo>
                    <a:pt x="62" y="89"/>
                    <a:pt x="63" y="87"/>
                    <a:pt x="65" y="86"/>
                  </a:cubicBezTo>
                  <a:cubicBezTo>
                    <a:pt x="67" y="85"/>
                    <a:pt x="68" y="84"/>
                    <a:pt x="68" y="82"/>
                  </a:cubicBezTo>
                  <a:cubicBezTo>
                    <a:pt x="68" y="78"/>
                    <a:pt x="68" y="74"/>
                    <a:pt x="66" y="71"/>
                  </a:cubicBezTo>
                  <a:cubicBezTo>
                    <a:pt x="66" y="66"/>
                    <a:pt x="65" y="62"/>
                    <a:pt x="66" y="58"/>
                  </a:cubicBezTo>
                  <a:quadBezTo>
                    <a:pt x="67" y="57"/>
                    <a:pt x="67" y="57"/>
                  </a:quadBezTo>
                  <a:quadBezTo>
                    <a:pt x="67" y="57"/>
                    <a:pt x="67" y="57"/>
                  </a:quadBezTo>
                  <a:cubicBezTo>
                    <a:pt x="66" y="51"/>
                    <a:pt x="69" y="47"/>
                    <a:pt x="73" y="44"/>
                  </a:cubicBezTo>
                  <a:cubicBezTo>
                    <a:pt x="75" y="42"/>
                    <a:pt x="77" y="39"/>
                    <a:pt x="78" y="37"/>
                  </a:cubicBezTo>
                  <a:cubicBezTo>
                    <a:pt x="79" y="35"/>
                    <a:pt x="80" y="34"/>
                    <a:pt x="81" y="34"/>
                  </a:cubicBezTo>
                  <a:quadBezTo>
                    <a:pt x="81" y="33"/>
                    <a:pt x="81" y="33"/>
                  </a:quadBezTo>
                  <a:cubicBezTo>
                    <a:pt x="90" y="26"/>
                    <a:pt x="100" y="22"/>
                    <a:pt x="111" y="22"/>
                  </a:cubicBezTo>
                  <a:cubicBezTo>
                    <a:pt x="114" y="22"/>
                    <a:pt x="117" y="22"/>
                    <a:pt x="121" y="23"/>
                  </a:cubicBezTo>
                  <a:cubicBezTo>
                    <a:pt x="128" y="24"/>
                    <a:pt x="135" y="26"/>
                    <a:pt x="142" y="29"/>
                  </a:cubicBezTo>
                  <a:cubicBezTo>
                    <a:pt x="150" y="33"/>
                    <a:pt x="156" y="39"/>
                    <a:pt x="160" y="47"/>
                  </a:cubicBezTo>
                  <a:cubicBezTo>
                    <a:pt x="163" y="51"/>
                    <a:pt x="163" y="55"/>
                    <a:pt x="164" y="59"/>
                  </a:cubicBezTo>
                  <a:cubicBezTo>
                    <a:pt x="164" y="61"/>
                    <a:pt x="164" y="63"/>
                    <a:pt x="164" y="65"/>
                  </a:cubicBezTo>
                  <a:quadBezTo>
                    <a:pt x="164" y="65"/>
                    <a:pt x="164" y="65"/>
                  </a:quadBezTo>
                  <a:quadBezTo>
                    <a:pt x="164" y="66"/>
                    <a:pt x="164" y="66"/>
                  </a:quadBezTo>
                  <a:cubicBezTo>
                    <a:pt x="164" y="72"/>
                    <a:pt x="164" y="78"/>
                    <a:pt x="163" y="84"/>
                  </a:cubicBezTo>
                  <a:cubicBezTo>
                    <a:pt x="163" y="86"/>
                    <a:pt x="163" y="87"/>
                    <a:pt x="165" y="87"/>
                  </a:cubicBezTo>
                  <a:cubicBezTo>
                    <a:pt x="167" y="88"/>
                    <a:pt x="168" y="89"/>
                    <a:pt x="168" y="91"/>
                  </a:cubicBezTo>
                  <a:cubicBezTo>
                    <a:pt x="168" y="93"/>
                    <a:pt x="168" y="94"/>
                    <a:pt x="168" y="95"/>
                  </a:cubicBezTo>
                  <a:quadBezTo>
                    <a:pt x="168" y="96"/>
                    <a:pt x="168" y="96"/>
                  </a:quadBezTo>
                  <a:quadBezTo>
                    <a:pt x="169" y="96"/>
                    <a:pt x="169" y="96"/>
                  </a:quadBezTo>
                  <a:cubicBezTo>
                    <a:pt x="169" y="97"/>
                    <a:pt x="169" y="98"/>
                    <a:pt x="169" y="98"/>
                  </a:cubicBezTo>
                  <a:cubicBezTo>
                    <a:pt x="168" y="102"/>
                    <a:pt x="167" y="104"/>
                    <a:pt x="166" y="108"/>
                  </a:cubicBezTo>
                  <a:cubicBezTo>
                    <a:pt x="164" y="112"/>
                    <a:pt x="163" y="116"/>
                    <a:pt x="162" y="121"/>
                  </a:cubicBezTo>
                  <a:cubicBezTo>
                    <a:pt x="161" y="122"/>
                    <a:pt x="160" y="123"/>
                    <a:pt x="159" y="123"/>
                  </a:cubicBezTo>
                  <a:cubicBezTo>
                    <a:pt x="156" y="124"/>
                    <a:pt x="155" y="125"/>
                    <a:pt x="155" y="127"/>
                  </a:cubicBezTo>
                  <a:cubicBezTo>
                    <a:pt x="153" y="134"/>
                    <a:pt x="150" y="142"/>
                    <a:pt x="147" y="149"/>
                  </a:cubicBezTo>
                  <a:cubicBezTo>
                    <a:pt x="144" y="151"/>
                    <a:pt x="144" y="155"/>
                    <a:pt x="144" y="158"/>
                  </a:cubicBezTo>
                  <a:cubicBezTo>
                    <a:pt x="144" y="159"/>
                    <a:pt x="145" y="161"/>
                    <a:pt x="145" y="162"/>
                  </a:cubicBezTo>
                  <a:cubicBezTo>
                    <a:pt x="145" y="164"/>
                    <a:pt x="146" y="165"/>
                    <a:pt x="147" y="165"/>
                  </a:cubicBezTo>
                  <a:cubicBezTo>
                    <a:pt x="147" y="165"/>
                    <a:pt x="148" y="165"/>
                    <a:pt x="148" y="165"/>
                  </a:cubicBezTo>
                  <a:quadBezTo>
                    <a:pt x="149" y="164"/>
                    <a:pt x="150" y="164"/>
                  </a:quadBezTo>
                  <a:cubicBezTo>
                    <a:pt x="150" y="164"/>
                    <a:pt x="151" y="164"/>
                    <a:pt x="151" y="164"/>
                  </a:cubicBezTo>
                  <a:quadBezTo>
                    <a:pt x="152" y="165"/>
                    <a:pt x="152" y="166"/>
                  </a:quadBezTo>
                  <a:cubicBezTo>
                    <a:pt x="153" y="168"/>
                    <a:pt x="153" y="170"/>
                    <a:pt x="153" y="171"/>
                  </a:cubicBezTo>
                  <a:cubicBezTo>
                    <a:pt x="154" y="173"/>
                    <a:pt x="154" y="174"/>
                    <a:pt x="155" y="176"/>
                  </a:cubicBezTo>
                  <a:cubicBezTo>
                    <a:pt x="155" y="177"/>
                    <a:pt x="156" y="178"/>
                    <a:pt x="157" y="178"/>
                  </a:cubicBezTo>
                  <a:cubicBezTo>
                    <a:pt x="157" y="179"/>
                    <a:pt x="158" y="180"/>
                    <a:pt x="159" y="180"/>
                  </a:cubicBezTo>
                  <a:cubicBezTo>
                    <a:pt x="160" y="182"/>
                    <a:pt x="162" y="183"/>
                    <a:pt x="165" y="184"/>
                  </a:cubicBezTo>
                  <a:cubicBezTo>
                    <a:pt x="165" y="184"/>
                    <a:pt x="166" y="184"/>
                    <a:pt x="167" y="185"/>
                  </a:cubicBezTo>
                  <a:cubicBezTo>
                    <a:pt x="168" y="186"/>
                    <a:pt x="169" y="186"/>
                    <a:pt x="171" y="186"/>
                  </a:cubicBezTo>
                  <a:cubicBezTo>
                    <a:pt x="175" y="189"/>
                    <a:pt x="180" y="190"/>
                    <a:pt x="184" y="192"/>
                  </a:cubicBezTo>
                  <a:cubicBezTo>
                    <a:pt x="185" y="193"/>
                    <a:pt x="186" y="193"/>
                    <a:pt x="187" y="194"/>
                  </a:cubicBezTo>
                  <a:cubicBezTo>
                    <a:pt x="167" y="212"/>
                    <a:pt x="141" y="223"/>
                    <a:pt x="112" y="223"/>
                  </a:cubicBezTo>
                  <a:cubicBezTo>
                    <a:pt x="83" y="223"/>
                    <a:pt x="56" y="212"/>
                    <a:pt x="36" y="194"/>
                  </a:cubicBezTo>
                  <a:cubicBezTo>
                    <a:pt x="40" y="193"/>
                    <a:pt x="44" y="192"/>
                    <a:pt x="47" y="190"/>
                  </a:cubicBezTo>
                  <a:cubicBezTo>
                    <a:pt x="50" y="189"/>
                    <a:pt x="54" y="189"/>
                    <a:pt x="57" y="186"/>
                  </a:cubicBezTo>
                  <a:cubicBezTo>
                    <a:pt x="61" y="185"/>
                    <a:pt x="66" y="183"/>
                    <a:pt x="70" y="181"/>
                  </a:cubicBezTo>
                  <a:cubicBezTo>
                    <a:pt x="71" y="180"/>
                    <a:pt x="72" y="179"/>
                    <a:pt x="73" y="177"/>
                  </a:cubicBezTo>
                  <a:cubicBezTo>
                    <a:pt x="74" y="173"/>
                    <a:pt x="75" y="170"/>
                    <a:pt x="76" y="166"/>
                  </a:cubicBezTo>
                  <a:cubicBezTo>
                    <a:pt x="76" y="164"/>
                    <a:pt x="77" y="164"/>
                    <a:pt x="78" y="164"/>
                  </a:cubicBezTo>
                  <a:quadBezTo>
                    <a:pt x="79" y="164"/>
                    <a:pt x="79" y="164"/>
                  </a:quadBezTo>
                  <a:cubicBezTo>
                    <a:pt x="80" y="164"/>
                    <a:pt x="81" y="165"/>
                    <a:pt x="82" y="165"/>
                  </a:cubicBezTo>
                  <a:moveTo>
                    <a:pt x="112" y="0"/>
                  </a:moveTo>
                  <a:cubicBezTo>
                    <a:pt x="50" y="0"/>
                    <a:pt x="0" y="50"/>
                    <a:pt x="0" y="111"/>
                  </a:cubicBezTo>
                  <a:cubicBezTo>
                    <a:pt x="0" y="173"/>
                    <a:pt x="50" y="223"/>
                    <a:pt x="112" y="223"/>
                  </a:cubicBezTo>
                  <a:cubicBezTo>
                    <a:pt x="173" y="223"/>
                    <a:pt x="223" y="173"/>
                    <a:pt x="223" y="111"/>
                  </a:cubicBezTo>
                  <a:cubicBezTo>
                    <a:pt x="223" y="50"/>
                    <a:pt x="173" y="0"/>
                    <a:pt x="112" y="0"/>
                  </a:cubicBezTo>
                </a:path>
              </a:pathLst>
            </a:custGeom>
            <a:solidFill>
              <a:schemeClr val="lt1">
                <a:alpha val="64710"/>
              </a:schemeClr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9748604" y="2036847"/>
              <a:ext cx="717651" cy="956868"/>
            </a:xfrm>
            <a:custGeom>
              <a:avLst/>
              <a:gdLst/>
              <a:rect l="l" t="t" r="r" b="b"/>
              <a:pathLst>
                <a:path w="151" h="201" extrusionOk="0">
                  <a:moveTo>
                    <a:pt x="75" y="0"/>
                  </a:moveTo>
                  <a:cubicBezTo>
                    <a:pt x="64" y="0"/>
                    <a:pt x="54" y="4"/>
                    <a:pt x="45" y="11"/>
                  </a:cubicBezTo>
                  <a:quadBezTo>
                    <a:pt x="45" y="12"/>
                    <a:pt x="45" y="12"/>
                  </a:quadBezTo>
                  <a:cubicBezTo>
                    <a:pt x="44" y="12"/>
                    <a:pt x="43" y="13"/>
                    <a:pt x="42" y="15"/>
                  </a:cubicBezTo>
                  <a:cubicBezTo>
                    <a:pt x="41" y="17"/>
                    <a:pt x="39" y="20"/>
                    <a:pt x="37" y="22"/>
                  </a:cubicBezTo>
                  <a:cubicBezTo>
                    <a:pt x="33" y="25"/>
                    <a:pt x="30" y="29"/>
                    <a:pt x="31" y="35"/>
                  </a:cubicBezTo>
                  <a:quadBezTo>
                    <a:pt x="31" y="35"/>
                    <a:pt x="31" y="35"/>
                  </a:quadBezTo>
                  <a:quadBezTo>
                    <a:pt x="30" y="36"/>
                    <a:pt x="30" y="36"/>
                  </a:quadBezTo>
                  <a:cubicBezTo>
                    <a:pt x="29" y="40"/>
                    <a:pt x="30" y="44"/>
                    <a:pt x="30" y="49"/>
                  </a:cubicBezTo>
                  <a:cubicBezTo>
                    <a:pt x="32" y="52"/>
                    <a:pt x="32" y="56"/>
                    <a:pt x="32" y="60"/>
                  </a:cubicBezTo>
                  <a:cubicBezTo>
                    <a:pt x="32" y="62"/>
                    <a:pt x="31" y="63"/>
                    <a:pt x="29" y="64"/>
                  </a:cubicBezTo>
                  <a:cubicBezTo>
                    <a:pt x="27" y="65"/>
                    <a:pt x="26" y="67"/>
                    <a:pt x="26" y="69"/>
                  </a:cubicBezTo>
                  <a:cubicBezTo>
                    <a:pt x="25" y="72"/>
                    <a:pt x="25" y="75"/>
                    <a:pt x="26" y="77"/>
                  </a:cubicBezTo>
                  <a:cubicBezTo>
                    <a:pt x="27" y="81"/>
                    <a:pt x="28" y="84"/>
                    <a:pt x="29" y="88"/>
                  </a:cubicBezTo>
                  <a:cubicBezTo>
                    <a:pt x="31" y="91"/>
                    <a:pt x="32" y="94"/>
                    <a:pt x="33" y="98"/>
                  </a:cubicBezTo>
                  <a:cubicBezTo>
                    <a:pt x="33" y="100"/>
                    <a:pt x="34" y="101"/>
                    <a:pt x="36" y="102"/>
                  </a:cubicBezTo>
                  <a:cubicBezTo>
                    <a:pt x="38" y="102"/>
                    <a:pt x="38" y="103"/>
                    <a:pt x="39" y="105"/>
                  </a:cubicBezTo>
                  <a:cubicBezTo>
                    <a:pt x="39" y="108"/>
                    <a:pt x="40" y="110"/>
                    <a:pt x="41" y="113"/>
                  </a:cubicBezTo>
                  <a:cubicBezTo>
                    <a:pt x="42" y="115"/>
                    <a:pt x="44" y="117"/>
                    <a:pt x="44" y="119"/>
                  </a:cubicBezTo>
                  <a:quadBezTo>
                    <a:pt x="44" y="120"/>
                    <a:pt x="44" y="120"/>
                  </a:quadBezTo>
                  <a:cubicBezTo>
                    <a:pt x="48" y="127"/>
                    <a:pt x="51" y="134"/>
                    <a:pt x="48" y="142"/>
                  </a:cubicBezTo>
                  <a:quadBezTo>
                    <a:pt x="47" y="143"/>
                    <a:pt x="46" y="143"/>
                  </a:quadBezTo>
                  <a:cubicBezTo>
                    <a:pt x="45" y="143"/>
                    <a:pt x="44" y="142"/>
                    <a:pt x="43" y="142"/>
                  </a:cubicBezTo>
                  <a:quadBezTo>
                    <a:pt x="43" y="142"/>
                    <a:pt x="42" y="142"/>
                  </a:quadBezTo>
                  <a:cubicBezTo>
                    <a:pt x="41" y="142"/>
                    <a:pt x="40" y="142"/>
                    <a:pt x="40" y="144"/>
                  </a:cubicBezTo>
                  <a:cubicBezTo>
                    <a:pt x="39" y="148"/>
                    <a:pt x="38" y="151"/>
                    <a:pt x="37" y="155"/>
                  </a:cubicBezTo>
                  <a:cubicBezTo>
                    <a:pt x="36" y="157"/>
                    <a:pt x="35" y="158"/>
                    <a:pt x="34" y="159"/>
                  </a:cubicBezTo>
                  <a:cubicBezTo>
                    <a:pt x="30" y="161"/>
                    <a:pt x="25" y="163"/>
                    <a:pt x="21" y="164"/>
                  </a:cubicBezTo>
                  <a:cubicBezTo>
                    <a:pt x="18" y="167"/>
                    <a:pt x="14" y="167"/>
                    <a:pt x="11" y="168"/>
                  </a:cubicBezTo>
                  <a:cubicBezTo>
                    <a:pt x="8" y="170"/>
                    <a:pt x="4" y="171"/>
                    <a:pt x="0" y="172"/>
                  </a:cubicBezTo>
                  <a:cubicBezTo>
                    <a:pt x="20" y="190"/>
                    <a:pt x="47" y="201"/>
                    <a:pt x="76" y="201"/>
                  </a:cubicBezTo>
                  <a:cubicBezTo>
                    <a:pt x="105" y="201"/>
                    <a:pt x="131" y="190"/>
                    <a:pt x="151" y="172"/>
                  </a:cubicBezTo>
                  <a:cubicBezTo>
                    <a:pt x="150" y="171"/>
                    <a:pt x="149" y="171"/>
                    <a:pt x="148" y="170"/>
                  </a:cubicBezTo>
                  <a:cubicBezTo>
                    <a:pt x="144" y="168"/>
                    <a:pt x="139" y="167"/>
                    <a:pt x="135" y="164"/>
                  </a:cubicBezTo>
                  <a:cubicBezTo>
                    <a:pt x="133" y="164"/>
                    <a:pt x="132" y="164"/>
                    <a:pt x="131" y="163"/>
                  </a:cubicBezTo>
                  <a:cubicBezTo>
                    <a:pt x="130" y="162"/>
                    <a:pt x="129" y="162"/>
                    <a:pt x="129" y="162"/>
                  </a:cubicBezTo>
                  <a:cubicBezTo>
                    <a:pt x="126" y="161"/>
                    <a:pt x="124" y="160"/>
                    <a:pt x="123" y="158"/>
                  </a:cubicBezTo>
                  <a:cubicBezTo>
                    <a:pt x="122" y="158"/>
                    <a:pt x="121" y="157"/>
                    <a:pt x="121" y="156"/>
                  </a:cubicBezTo>
                  <a:cubicBezTo>
                    <a:pt x="120" y="156"/>
                    <a:pt x="119" y="155"/>
                    <a:pt x="119" y="154"/>
                  </a:cubicBezTo>
                  <a:cubicBezTo>
                    <a:pt x="118" y="152"/>
                    <a:pt x="118" y="151"/>
                    <a:pt x="117" y="149"/>
                  </a:cubicBezTo>
                  <a:cubicBezTo>
                    <a:pt x="117" y="148"/>
                    <a:pt x="117" y="146"/>
                    <a:pt x="116" y="144"/>
                  </a:cubicBezTo>
                  <a:quadBezTo>
                    <a:pt x="116" y="143"/>
                    <a:pt x="115" y="142"/>
                  </a:quadBezTo>
                  <a:cubicBezTo>
                    <a:pt x="115" y="142"/>
                    <a:pt x="114" y="142"/>
                    <a:pt x="114" y="142"/>
                  </a:cubicBezTo>
                  <a:quadBezTo>
                    <a:pt x="113" y="142"/>
                    <a:pt x="112" y="143"/>
                  </a:quadBezTo>
                  <a:cubicBezTo>
                    <a:pt x="112" y="143"/>
                    <a:pt x="111" y="143"/>
                    <a:pt x="111" y="143"/>
                  </a:cubicBezTo>
                  <a:cubicBezTo>
                    <a:pt x="110" y="143"/>
                    <a:pt x="109" y="142"/>
                    <a:pt x="109" y="140"/>
                  </a:cubicBezTo>
                  <a:cubicBezTo>
                    <a:pt x="109" y="139"/>
                    <a:pt x="108" y="137"/>
                    <a:pt x="108" y="136"/>
                  </a:cubicBezTo>
                  <a:cubicBezTo>
                    <a:pt x="108" y="133"/>
                    <a:pt x="108" y="129"/>
                    <a:pt x="111" y="127"/>
                  </a:cubicBezTo>
                  <a:cubicBezTo>
                    <a:pt x="114" y="120"/>
                    <a:pt x="117" y="112"/>
                    <a:pt x="119" y="105"/>
                  </a:cubicBezTo>
                  <a:cubicBezTo>
                    <a:pt x="119" y="103"/>
                    <a:pt x="120" y="102"/>
                    <a:pt x="123" y="101"/>
                  </a:cubicBezTo>
                  <a:cubicBezTo>
                    <a:pt x="124" y="101"/>
                    <a:pt x="125" y="100"/>
                    <a:pt x="126" y="99"/>
                  </a:cubicBezTo>
                  <a:cubicBezTo>
                    <a:pt x="127" y="94"/>
                    <a:pt x="128" y="90"/>
                    <a:pt x="130" y="86"/>
                  </a:cubicBezTo>
                  <a:cubicBezTo>
                    <a:pt x="131" y="82"/>
                    <a:pt x="132" y="80"/>
                    <a:pt x="133" y="76"/>
                  </a:cubicBezTo>
                  <a:cubicBezTo>
                    <a:pt x="133" y="76"/>
                    <a:pt x="133" y="75"/>
                    <a:pt x="133" y="74"/>
                  </a:cubicBezTo>
                  <a:quadBezTo>
                    <a:pt x="132" y="74"/>
                    <a:pt x="132" y="74"/>
                  </a:quadBezTo>
                  <a:quadBezTo>
                    <a:pt x="132" y="73"/>
                    <a:pt x="132" y="73"/>
                  </a:quadBezTo>
                  <a:cubicBezTo>
                    <a:pt x="132" y="72"/>
                    <a:pt x="132" y="71"/>
                    <a:pt x="132" y="69"/>
                  </a:cubicBezTo>
                  <a:cubicBezTo>
                    <a:pt x="132" y="67"/>
                    <a:pt x="131" y="66"/>
                    <a:pt x="129" y="65"/>
                  </a:cubicBezTo>
                  <a:cubicBezTo>
                    <a:pt x="127" y="65"/>
                    <a:pt x="127" y="64"/>
                    <a:pt x="127" y="62"/>
                  </a:cubicBezTo>
                  <a:cubicBezTo>
                    <a:pt x="128" y="56"/>
                    <a:pt x="128" y="50"/>
                    <a:pt x="128" y="44"/>
                  </a:cubicBezTo>
                  <a:quadBezTo>
                    <a:pt x="128" y="43"/>
                    <a:pt x="128" y="43"/>
                  </a:quadBezTo>
                  <a:quadBezTo>
                    <a:pt x="128" y="43"/>
                    <a:pt x="128" y="43"/>
                  </a:quadBezTo>
                  <a:cubicBezTo>
                    <a:pt x="128" y="41"/>
                    <a:pt x="128" y="39"/>
                    <a:pt x="128" y="37"/>
                  </a:cubicBezTo>
                  <a:cubicBezTo>
                    <a:pt x="127" y="33"/>
                    <a:pt x="127" y="29"/>
                    <a:pt x="124" y="25"/>
                  </a:cubicBezTo>
                  <a:cubicBezTo>
                    <a:pt x="120" y="17"/>
                    <a:pt x="114" y="11"/>
                    <a:pt x="106" y="7"/>
                  </a:cubicBezTo>
                  <a:cubicBezTo>
                    <a:pt x="99" y="4"/>
                    <a:pt x="92" y="2"/>
                    <a:pt x="85" y="1"/>
                  </a:cubicBezTo>
                  <a:cubicBezTo>
                    <a:pt x="81" y="0"/>
                    <a:pt x="78" y="0"/>
                    <a:pt x="75" y="0"/>
                  </a:cubicBezTo>
                </a:path>
              </a:pathLst>
            </a:custGeom>
            <a:solidFill>
              <a:srgbClr val="c89501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21"/>
          <p:cNvSpPr/>
          <p:nvPr/>
        </p:nvSpPr>
        <p:spPr>
          <a:xfrm>
            <a:off x="8908753" y="5536327"/>
            <a:ext cx="1447641" cy="34169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9400938" y="5630092"/>
            <a:ext cx="463268" cy="15388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 IN</a:t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8378302" y="6082684"/>
            <a:ext cx="2523829" cy="415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Lorem ipsum dolor sit amet, consectetuer adipiscing elit. Maecenas porttitor congue massa. Fusce posuere, magna sed pulvinar ultricies, </a:t>
            </a:r>
            <a:endParaRPr sz="9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8444837" y="4349825"/>
            <a:ext cx="2399558" cy="391240"/>
          </a:xfrm>
          <a:prstGeom prst="roundRect">
            <a:avLst>
              <a:gd name="adj" fmla="val 50000"/>
            </a:avLst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8425881" y="4331196"/>
            <a:ext cx="435985" cy="4284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8444837" y="4946080"/>
            <a:ext cx="2399558" cy="394658"/>
          </a:xfrm>
          <a:prstGeom prst="roundRect">
            <a:avLst>
              <a:gd name="adj" fmla="val 50000"/>
            </a:avLst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8425881" y="4927288"/>
            <a:ext cx="435985" cy="432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9201524" y="4423404"/>
            <a:ext cx="86722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username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9214460" y="5024681"/>
            <a:ext cx="85151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password</a:t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8563445" y="4465018"/>
            <a:ext cx="160855" cy="160855"/>
          </a:xfrm>
          <a:custGeom>
            <a:avLst/>
            <a:gdLst/>
            <a:rect l="l" t="t" r="r" b="b"/>
            <a:pathLst>
              <a:path w="485774" h="485775" extrusionOk="0">
                <a:moveTo>
                  <a:pt x="484543" y="416250"/>
                </a:moveTo>
                <a:cubicBezTo>
                  <a:pt x="482407" y="405991"/>
                  <a:pt x="472361" y="399406"/>
                  <a:pt x="462098" y="401541"/>
                </a:cubicBezTo>
                <a:cubicBezTo>
                  <a:pt x="451838" y="403677"/>
                  <a:pt x="445252" y="413727"/>
                  <a:pt x="447389" y="423986"/>
                </a:cubicBezTo>
                <a:cubicBezTo>
                  <a:pt x="448619" y="429896"/>
                  <a:pt x="447154" y="435953"/>
                  <a:pt x="443370" y="440607"/>
                </a:cubicBezTo>
                <a:cubicBezTo>
                  <a:pt x="441178" y="443303"/>
                  <a:pt x="436291" y="447824"/>
                  <a:pt x="428190" y="447824"/>
                </a:cubicBezTo>
                <a:lnTo>
                  <a:pt x="57584" y="447824"/>
                </a:lnTo>
                <a:cubicBezTo>
                  <a:pt x="49483" y="447824"/>
                  <a:pt x="44596" y="443302"/>
                  <a:pt x="42404" y="440607"/>
                </a:cubicBezTo>
                <a:cubicBezTo>
                  <a:pt x="38620" y="435954"/>
                  <a:pt x="37155" y="429896"/>
                  <a:pt x="38385" y="423986"/>
                </a:cubicBezTo>
                <a:cubicBezTo>
                  <a:pt x="58078" y="329397"/>
                  <a:pt x="141509" y="260301"/>
                  <a:pt x="237857" y="257971"/>
                </a:cubicBezTo>
                <a:cubicBezTo>
                  <a:pt x="239526" y="258036"/>
                  <a:pt x="241202" y="258068"/>
                  <a:pt x="242887" y="258068"/>
                </a:cubicBezTo>
                <a:cubicBezTo>
                  <a:pt x="244578" y="258068"/>
                  <a:pt x="246261" y="258035"/>
                  <a:pt x="247937" y="257970"/>
                </a:cubicBezTo>
                <a:cubicBezTo>
                  <a:pt x="315805" y="259598"/>
                  <a:pt x="378534" y="293974"/>
                  <a:pt x="416522" y="350628"/>
                </a:cubicBezTo>
                <a:cubicBezTo>
                  <a:pt x="422358" y="359333"/>
                  <a:pt x="434145" y="361658"/>
                  <a:pt x="442851" y="355822"/>
                </a:cubicBezTo>
                <a:cubicBezTo>
                  <a:pt x="451555" y="349986"/>
                  <a:pt x="453880" y="338198"/>
                  <a:pt x="448044" y="329494"/>
                </a:cubicBezTo>
                <a:cubicBezTo>
                  <a:pt x="416908" y="283057"/>
                  <a:pt x="371695" y="249290"/>
                  <a:pt x="320144" y="232323"/>
                </a:cubicBezTo>
                <a:cubicBezTo>
                  <a:pt x="351558" y="208766"/>
                  <a:pt x="371921" y="171233"/>
                  <a:pt x="371921" y="129034"/>
                </a:cubicBezTo>
                <a:cubicBezTo>
                  <a:pt x="371921" y="57885"/>
                  <a:pt x="314037" y="0"/>
                  <a:pt x="242887" y="0"/>
                </a:cubicBezTo>
                <a:cubicBezTo>
                  <a:pt x="171737" y="0"/>
                  <a:pt x="113853" y="57885"/>
                  <a:pt x="113853" y="129034"/>
                </a:cubicBezTo>
                <a:cubicBezTo>
                  <a:pt x="113853" y="171258"/>
                  <a:pt x="134241" y="208811"/>
                  <a:pt x="165688" y="232366"/>
                </a:cubicBezTo>
                <a:cubicBezTo>
                  <a:pt x="136875" y="241852"/>
                  <a:pt x="109840" y="256613"/>
                  <a:pt x="86177" y="276076"/>
                </a:cubicBezTo>
                <a:cubicBezTo>
                  <a:pt x="42788" y="311766"/>
                  <a:pt x="12619" y="361548"/>
                  <a:pt x="1231" y="416250"/>
                </a:cubicBezTo>
                <a:cubicBezTo>
                  <a:pt x="-2338" y="433392"/>
                  <a:pt x="1938" y="450998"/>
                  <a:pt x="12961" y="464552"/>
                </a:cubicBezTo>
                <a:cubicBezTo>
                  <a:pt x="23930" y="478040"/>
                  <a:pt x="40195" y="485775"/>
                  <a:pt x="57584" y="485775"/>
                </a:cubicBezTo>
                <a:lnTo>
                  <a:pt x="428189" y="485775"/>
                </a:lnTo>
                <a:cubicBezTo>
                  <a:pt x="445580" y="485775"/>
                  <a:pt x="461845" y="478040"/>
                  <a:pt x="472812" y="464552"/>
                </a:cubicBezTo>
                <a:cubicBezTo>
                  <a:pt x="483837" y="450998"/>
                  <a:pt x="488112" y="433392"/>
                  <a:pt x="484543" y="416250"/>
                </a:cubicBezTo>
                <a:close/>
                <a:moveTo>
                  <a:pt x="151804" y="129034"/>
                </a:moveTo>
                <a:cubicBezTo>
                  <a:pt x="151804" y="78810"/>
                  <a:pt x="192664" y="37951"/>
                  <a:pt x="242887" y="37951"/>
                </a:cubicBezTo>
                <a:cubicBezTo>
                  <a:pt x="293111" y="37951"/>
                  <a:pt x="333970" y="78810"/>
                  <a:pt x="333970" y="129034"/>
                </a:cubicBezTo>
                <a:cubicBezTo>
                  <a:pt x="333970" y="177711"/>
                  <a:pt x="295587" y="217592"/>
                  <a:pt x="247497" y="220001"/>
                </a:cubicBezTo>
                <a:cubicBezTo>
                  <a:pt x="245963" y="219973"/>
                  <a:pt x="244426" y="219958"/>
                  <a:pt x="242887" y="219958"/>
                </a:cubicBezTo>
                <a:cubicBezTo>
                  <a:pt x="241356" y="219958"/>
                  <a:pt x="239824" y="219974"/>
                  <a:pt x="238295" y="220002"/>
                </a:cubicBezTo>
                <a:cubicBezTo>
                  <a:pt x="190197" y="217603"/>
                  <a:pt x="151804" y="177718"/>
                  <a:pt x="151804" y="1290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8573499" y="5062982"/>
            <a:ext cx="140750" cy="160855"/>
          </a:xfrm>
          <a:custGeom>
            <a:avLst/>
            <a:gdLst/>
            <a:rect l="l" t="t" r="r" b="b"/>
            <a:pathLst>
              <a:path w="425053" h="485775" extrusionOk="0">
                <a:moveTo>
                  <a:pt x="212527" y="310250"/>
                </a:moveTo>
                <a:cubicBezTo>
                  <a:pt x="223007" y="310250"/>
                  <a:pt x="231502" y="318746"/>
                  <a:pt x="231502" y="329226"/>
                </a:cubicBezTo>
                <a:cubicBezTo>
                  <a:pt x="231502" y="339706"/>
                  <a:pt x="223007" y="348201"/>
                  <a:pt x="212527" y="348201"/>
                </a:cubicBezTo>
                <a:cubicBezTo>
                  <a:pt x="202047" y="348201"/>
                  <a:pt x="193551" y="339706"/>
                  <a:pt x="193551" y="329226"/>
                </a:cubicBezTo>
                <a:cubicBezTo>
                  <a:pt x="193551" y="318746"/>
                  <a:pt x="202047" y="310250"/>
                  <a:pt x="212527" y="310250"/>
                </a:cubicBezTo>
                <a:close/>
                <a:moveTo>
                  <a:pt x="212491" y="37951"/>
                </a:moveTo>
                <a:cubicBezTo>
                  <a:pt x="170639" y="37951"/>
                  <a:pt x="136589" y="70922"/>
                  <a:pt x="136589" y="111449"/>
                </a:cubicBezTo>
                <a:lnTo>
                  <a:pt x="136589" y="178371"/>
                </a:lnTo>
                <a:lnTo>
                  <a:pt x="288394" y="178371"/>
                </a:lnTo>
                <a:lnTo>
                  <a:pt x="288394" y="111449"/>
                </a:lnTo>
                <a:cubicBezTo>
                  <a:pt x="288394" y="70922"/>
                  <a:pt x="254344" y="37951"/>
                  <a:pt x="212491" y="37951"/>
                </a:cubicBezTo>
                <a:close/>
                <a:moveTo>
                  <a:pt x="212491" y="0"/>
                </a:moveTo>
                <a:cubicBezTo>
                  <a:pt x="275270" y="0"/>
                  <a:pt x="326345" y="49996"/>
                  <a:pt x="326345" y="111449"/>
                </a:cubicBezTo>
                <a:lnTo>
                  <a:pt x="326345" y="178371"/>
                </a:lnTo>
                <a:lnTo>
                  <a:pt x="349151" y="178371"/>
                </a:lnTo>
                <a:cubicBezTo>
                  <a:pt x="391003" y="178371"/>
                  <a:pt x="425053" y="212420"/>
                  <a:pt x="425053" y="254273"/>
                </a:cubicBezTo>
                <a:lnTo>
                  <a:pt x="425053" y="324483"/>
                </a:lnTo>
                <a:cubicBezTo>
                  <a:pt x="425053" y="334963"/>
                  <a:pt x="416558" y="343458"/>
                  <a:pt x="406078" y="343458"/>
                </a:cubicBezTo>
                <a:cubicBezTo>
                  <a:pt x="395597" y="343458"/>
                  <a:pt x="387102" y="334963"/>
                  <a:pt x="387102" y="324483"/>
                </a:cubicBezTo>
                <a:lnTo>
                  <a:pt x="387102" y="254273"/>
                </a:lnTo>
                <a:cubicBezTo>
                  <a:pt x="387102" y="233347"/>
                  <a:pt x="370077" y="216322"/>
                  <a:pt x="349151" y="216322"/>
                </a:cubicBezTo>
                <a:lnTo>
                  <a:pt x="75902" y="216322"/>
                </a:lnTo>
                <a:cubicBezTo>
                  <a:pt x="54976" y="216322"/>
                  <a:pt x="37951" y="233347"/>
                  <a:pt x="37951" y="254273"/>
                </a:cubicBezTo>
                <a:lnTo>
                  <a:pt x="37951" y="409873"/>
                </a:lnTo>
                <a:cubicBezTo>
                  <a:pt x="37951" y="430799"/>
                  <a:pt x="54976" y="447824"/>
                  <a:pt x="75902" y="447824"/>
                </a:cubicBezTo>
                <a:lnTo>
                  <a:pt x="349151" y="447824"/>
                </a:lnTo>
                <a:cubicBezTo>
                  <a:pt x="370077" y="447824"/>
                  <a:pt x="387102" y="430799"/>
                  <a:pt x="387102" y="409873"/>
                </a:cubicBezTo>
                <a:cubicBezTo>
                  <a:pt x="387102" y="399392"/>
                  <a:pt x="395597" y="390897"/>
                  <a:pt x="406078" y="390897"/>
                </a:cubicBezTo>
                <a:cubicBezTo>
                  <a:pt x="416558" y="390897"/>
                  <a:pt x="425053" y="399392"/>
                  <a:pt x="425053" y="409873"/>
                </a:cubicBezTo>
                <a:cubicBezTo>
                  <a:pt x="425053" y="451725"/>
                  <a:pt x="391003" y="485775"/>
                  <a:pt x="349151" y="485775"/>
                </a:cubicBezTo>
                <a:lnTo>
                  <a:pt x="75902" y="485775"/>
                </a:lnTo>
                <a:cubicBezTo>
                  <a:pt x="34050" y="485775"/>
                  <a:pt x="0" y="451725"/>
                  <a:pt x="0" y="409873"/>
                </a:cubicBezTo>
                <a:lnTo>
                  <a:pt x="0" y="254273"/>
                </a:lnTo>
                <a:cubicBezTo>
                  <a:pt x="0" y="212420"/>
                  <a:pt x="34050" y="178371"/>
                  <a:pt x="75902" y="178371"/>
                </a:cubicBezTo>
                <a:lnTo>
                  <a:pt x="98638" y="178371"/>
                </a:lnTo>
                <a:lnTo>
                  <a:pt x="98638" y="111449"/>
                </a:lnTo>
                <a:cubicBezTo>
                  <a:pt x="98638" y="49996"/>
                  <a:pt x="149713" y="0"/>
                  <a:pt x="212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11745970" y="6417878"/>
            <a:ext cx="446030" cy="442845"/>
          </a:xfrm>
          <a:prstGeom prst="rect">
            <a:avLst/>
          </a:prstGeom>
          <a:solidFill>
            <a:srgbClr val="5a5958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11885629" y="6505575"/>
            <a:ext cx="166712" cy="2381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fld id="{00000000-1234-1234-1234-123412341234}" type="slidenum">
              <a:rPr lang="en-US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-1" y="0"/>
            <a:ext cx="12192001" cy="368168"/>
          </a:xfrm>
          <a:prstGeom prst="rect">
            <a:avLst/>
          </a:prstGeom>
          <a:solidFill>
            <a:srgbClr val="808080"/>
          </a:solidFill>
          <a:ln>
            <a:solidFill>
              <a:schemeClr val="dk1"/>
            </a:solidFill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21"/>
          <p:cNvGrpSpPr/>
          <p:nvPr/>
        </p:nvGrpSpPr>
        <p:grpSpPr>
          <a:xfrm rot="0">
            <a:off x="679323" y="4210736"/>
            <a:ext cx="6449341" cy="120460"/>
            <a:chOff x="1380647" y="9297064"/>
            <a:chExt cx="13742800" cy="256686"/>
          </a:xfrm>
          <a:solidFill>
            <a:srgbClr val="f2f2f2"/>
          </a:solidFill>
        </p:grpSpPr>
        <p:sp>
          <p:nvSpPr>
            <p:cNvPr id="215" name="Google Shape;215;p21"/>
            <p:cNvSpPr/>
            <p:nvPr/>
          </p:nvSpPr>
          <p:spPr>
            <a:xfrm>
              <a:off x="1380647" y="9303480"/>
              <a:ext cx="3789825" cy="247096"/>
            </a:xfrm>
            <a:custGeom>
              <a:avLst/>
              <a:gdLst/>
              <a:rect l="l" t="t" r="r" b="b"/>
              <a:pathLst>
                <a:path w="1864233" h="151508" extrusionOk="0">
                  <a:moveTo>
                    <a:pt x="85367" y="1151"/>
                  </a:moveTo>
                  <a:lnTo>
                    <a:pt x="1859818" y="0"/>
                  </a:lnTo>
                  <a:cubicBezTo>
                    <a:pt x="1860799" y="45403"/>
                    <a:pt x="1863252" y="106105"/>
                    <a:pt x="1864233" y="151508"/>
                  </a:cubicBezTo>
                  <a:lnTo>
                    <a:pt x="76266" y="148578"/>
                  </a:lnTo>
                  <a:cubicBezTo>
                    <a:pt x="-33113" y="134764"/>
                    <a:pt x="-20201" y="-2289"/>
                    <a:pt x="85367" y="115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4921185" y="9297064"/>
              <a:ext cx="3663026" cy="253512"/>
            </a:xfrm>
            <a:custGeom>
              <a:avLst/>
              <a:gdLst/>
              <a:rect l="l" t="t" r="r" b="b"/>
              <a:pathLst>
                <a:path w="1878508" h="138836" extrusionOk="0">
                  <a:moveTo>
                    <a:pt x="89665" y="61"/>
                  </a:moveTo>
                  <a:lnTo>
                    <a:pt x="1878508" y="9"/>
                  </a:lnTo>
                  <a:cubicBezTo>
                    <a:pt x="1877790" y="51755"/>
                    <a:pt x="1874224" y="86897"/>
                    <a:pt x="1873506" y="138643"/>
                  </a:cubicBezTo>
                  <a:lnTo>
                    <a:pt x="98213" y="138831"/>
                  </a:lnTo>
                  <a:cubicBezTo>
                    <a:pt x="-46250" y="139888"/>
                    <a:pt x="-15903" y="-3379"/>
                    <a:pt x="89665" y="6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8353424" y="9297066"/>
              <a:ext cx="3235359" cy="256684"/>
            </a:xfrm>
            <a:custGeom>
              <a:avLst/>
              <a:gdLst/>
              <a:rect l="l" t="t" r="r" b="b"/>
              <a:pathLst>
                <a:path w="2049518" h="120688" extrusionOk="0">
                  <a:moveTo>
                    <a:pt x="85053" y="2382"/>
                  </a:moveTo>
                  <a:lnTo>
                    <a:pt x="2043234" y="0"/>
                  </a:lnTo>
                  <a:lnTo>
                    <a:pt x="2049518" y="119743"/>
                  </a:lnTo>
                  <a:lnTo>
                    <a:pt x="102484" y="120682"/>
                  </a:lnTo>
                  <a:cubicBezTo>
                    <a:pt x="-41979" y="121739"/>
                    <a:pt x="-20515" y="-1058"/>
                    <a:pt x="85053" y="2382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11378521" y="9299700"/>
              <a:ext cx="3744926" cy="253190"/>
            </a:xfrm>
            <a:custGeom>
              <a:avLst/>
              <a:gdLst/>
              <a:rect l="l" t="t" r="r" b="b"/>
              <a:pathLst>
                <a:path w="2078793" h="126108" extrusionOk="0">
                  <a:moveTo>
                    <a:pt x="88178" y="1455"/>
                  </a:moveTo>
                  <a:lnTo>
                    <a:pt x="2026482" y="0"/>
                  </a:lnTo>
                  <a:cubicBezTo>
                    <a:pt x="2059820" y="13230"/>
                    <a:pt x="2124909" y="77160"/>
                    <a:pt x="2027278" y="126108"/>
                  </a:cubicBezTo>
                  <a:lnTo>
                    <a:pt x="74647" y="125585"/>
                  </a:lnTo>
                  <a:cubicBezTo>
                    <a:pt x="-43622" y="116411"/>
                    <a:pt x="-7865" y="-8124"/>
                    <a:pt x="88178" y="1455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21"/>
          <p:cNvSpPr/>
          <p:nvPr/>
        </p:nvSpPr>
        <p:spPr>
          <a:xfrm>
            <a:off x="6187366" y="4058552"/>
            <a:ext cx="172094" cy="155195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6261117" y="4329707"/>
            <a:ext cx="24593" cy="396557"/>
          </a:xfrm>
          <a:prstGeom prst="rect">
            <a:avLst/>
          </a:prstGeom>
          <a:solidFill>
            <a:srgbClr val="00819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/>
          <p:nvPr/>
        </p:nvSpPr>
        <p:spPr>
          <a:xfrm rot="10800000">
            <a:off x="4740005" y="3817190"/>
            <a:ext cx="24593" cy="396557"/>
          </a:xfrm>
          <a:prstGeom prst="rect">
            <a:avLst/>
          </a:prstGeom>
          <a:solidFill>
            <a:srgbClr val="f223b9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3106062" y="4061279"/>
            <a:ext cx="172094" cy="155195"/>
          </a:xfrm>
          <a:prstGeom prst="triangle">
            <a:avLst>
              <a:gd name="adj" fmla="val 50000"/>
            </a:avLst>
          </a:prstGeom>
          <a:solidFill>
            <a:srgbClr val="262626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3167516" y="4329707"/>
            <a:ext cx="24593" cy="396557"/>
          </a:xfrm>
          <a:prstGeom prst="rect">
            <a:avLst/>
          </a:prstGeom>
          <a:solidFill>
            <a:srgbClr val="2e268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1"/>
          <p:cNvSpPr/>
          <p:nvPr/>
        </p:nvSpPr>
        <p:spPr>
          <a:xfrm rot="10800000">
            <a:off x="1466611" y="4329707"/>
            <a:ext cx="172094" cy="155195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/>
          <p:nvPr/>
        </p:nvSpPr>
        <p:spPr>
          <a:xfrm rot="10800000">
            <a:off x="1500124" y="3817190"/>
            <a:ext cx="24593" cy="396557"/>
          </a:xfrm>
          <a:prstGeom prst="rect">
            <a:avLst/>
          </a:prstGeom>
          <a:solidFill>
            <a:srgbClr val="ee1c65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4377680" y="3224869"/>
            <a:ext cx="744410" cy="744410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5913505" y="4574261"/>
            <a:ext cx="744410" cy="744410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2795311" y="4574261"/>
            <a:ext cx="744410" cy="744410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1144884" y="3224869"/>
            <a:ext cx="744410" cy="744410"/>
          </a:xfrm>
          <a:prstGeom prst="ellipse">
            <a:avLst/>
          </a:prstGeom>
          <a:solidFill>
            <a:srgbClr val="808080"/>
          </a:solidFill>
          <a:ln>
            <a:solidFill>
              <a:schemeClr val="accent3"/>
            </a:solidFill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21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558316" y="3405505"/>
            <a:ext cx="383137" cy="38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1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325715" y="3405505"/>
            <a:ext cx="382746" cy="383137"/>
          </a:xfrm>
          <a:prstGeom prst="rect">
            <a:avLst/>
          </a:prstGeom>
          <a:solidFill>
            <a:srgbClr val="808080"/>
          </a:solidFill>
          <a:ln>
            <a:solidFill>
              <a:schemeClr val="lt1"/>
            </a:solidFill>
          </a:ln>
        </p:spPr>
      </p:pic>
      <p:pic>
        <p:nvPicPr>
          <p:cNvPr id="232" name="Google Shape;232;p21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2975948" y="4754898"/>
            <a:ext cx="383137" cy="383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1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6094141" y="4754898"/>
            <a:ext cx="383137" cy="38313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259095" y="4752956"/>
            <a:ext cx="2601994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rgbClr val="5a5958"/>
                </a:solidFill>
                <a:latin typeface="Arial"/>
                <a:ea typeface="Arial"/>
                <a:cs typeface="Arial"/>
                <a:sym typeface="Arial"/>
              </a:rPr>
              <a:t>01. 로그인/회원가입 기능</a:t>
            </a:r>
            <a:endParaRPr sz="1600" b="1">
              <a:solidFill>
                <a:srgbClr val="5a59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551342" y="5121465"/>
            <a:ext cx="2017484" cy="6125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사용자는 ID와 비밀번호를 통해 </a:t>
            </a:r>
            <a:endParaRPr lang="en-US"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로그인하고, MariaDB에 저장된 사용자 정보로 찜 목록을 불러옵니다.</a:t>
            </a: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3890419" y="4752956"/>
            <a:ext cx="1699503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rgbClr val="5a5958"/>
                </a:solidFill>
                <a:latin typeface="Arial"/>
                <a:ea typeface="Arial"/>
                <a:cs typeface="Arial"/>
                <a:sym typeface="Arial"/>
              </a:rPr>
              <a:t>03. 찜 목록 관리</a:t>
            </a:r>
            <a:endParaRPr sz="1600" b="1">
              <a:solidFill>
                <a:srgbClr val="5a59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3731422" y="5121465"/>
            <a:ext cx="2017484" cy="6125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사용자는 로그인 시마다 이전에 찜한 제품을 확인하고, 삭제 또는 유지할 수 있습니다.</a:t>
            </a:r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2331366" y="2863196"/>
            <a:ext cx="1627369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rgbClr val="5a5958"/>
                </a:solidFill>
                <a:latin typeface="Arial"/>
                <a:ea typeface="Arial"/>
                <a:cs typeface="Arial"/>
                <a:sym typeface="Arial"/>
              </a:rPr>
              <a:t>02. 찜하기 기능</a:t>
            </a:r>
            <a:endParaRPr sz="1600" b="1">
              <a:solidFill>
                <a:srgbClr val="5a59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2065278" y="3231705"/>
            <a:ext cx="2196580" cy="6163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사용자가 관심 있는 제품을 찜 목록에 </a:t>
            </a:r>
            <a:endParaRPr lang="en-US"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추가할 수 있으며, 목록에 추가된 제품은</a:t>
            </a:r>
            <a:endParaRPr lang="en-US"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MARIA DB에 저장됩니다.</a:t>
            </a:r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225997" y="2863196"/>
            <a:ext cx="1893467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rgbClr val="5a5958"/>
                </a:solidFill>
                <a:latin typeface="Arial"/>
                <a:ea typeface="Arial"/>
                <a:cs typeface="Arial"/>
                <a:sym typeface="Arial"/>
              </a:rPr>
              <a:t>04. 제품 검색 기능</a:t>
            </a:r>
            <a:endParaRPr sz="1600" b="1">
              <a:solidFill>
                <a:srgbClr val="5a59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5163982" y="3231705"/>
            <a:ext cx="2017484" cy="6163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EasyOCR을 활용한 제품 라벨 인식 기능을 통해 이미지에서 추출된 정보를 바탕으로 유사 제품을 검색할 수 있습니다.</a:t>
            </a:r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437577" y="1063403"/>
            <a:ext cx="5779539" cy="82062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 b="1">
                <a:solidFill>
                  <a:srgbClr val="d7a1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1">
                <a:solidFill>
                  <a:srgbClr val="878684"/>
                </a:solidFill>
                <a:latin typeface="Arial"/>
                <a:ea typeface="Arial"/>
                <a:cs typeface="Arial"/>
                <a:sym typeface="Arial"/>
              </a:rPr>
              <a:t>주요 및 핵심기능</a:t>
            </a:r>
            <a:endParaRPr sz="4800" b="1">
              <a:solidFill>
                <a:srgbClr val="8786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381922" y="1202246"/>
            <a:ext cx="540453" cy="562973"/>
          </a:xfrm>
          <a:custGeom>
            <a:avLst/>
            <a:gdLst/>
            <a:rect l="l" t="t" r="r" b="b"/>
            <a:pathLst>
              <a:path w="555291" h="578428" extrusionOk="0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21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7528453" y="1483231"/>
            <a:ext cx="4053947" cy="4736561"/>
          </a:xfrm>
          <a:prstGeom prst="rect">
            <a:avLst/>
          </a:prstGeom>
          <a:solidFill>
            <a:srgbClr val="ececec"/>
          </a:solidFill>
          <a:ln w="190500" cap="sq" cmpd="sng">
            <a:solidFill>
              <a:srgbClr val="ffffff"/>
            </a:solidFill>
            <a:prstDash val="solid"/>
            <a:miter/>
            <a:headEnd w="sm" len="sm"/>
            <a:tailEnd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45" name="Google Shape;245;p21"/>
          <p:cNvSpPr txBox="1"/>
          <p:nvPr/>
        </p:nvSpPr>
        <p:spPr>
          <a:xfrm>
            <a:off x="532389" y="46842"/>
            <a:ext cx="2001830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Project Presentation</a:t>
            </a:r>
            <a:endParaRPr/>
          </a:p>
        </p:txBody>
      </p:sp>
      <p:sp>
        <p:nvSpPr>
          <p:cNvPr id="246" name="Google Shape;246;p21"/>
          <p:cNvSpPr txBox="1"/>
          <p:nvPr/>
        </p:nvSpPr>
        <p:spPr>
          <a:xfrm>
            <a:off x="10645561" y="39443"/>
            <a:ext cx="1335622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프로젝트 상세</a:t>
            </a:r>
            <a:endParaRPr sz="12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1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7590159" y="1528447"/>
            <a:ext cx="3889533" cy="464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그림 2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6083" y="1666028"/>
            <a:ext cx="6924753" cy="4564280"/>
          </a:xfrm>
          <a:prstGeom prst="rect">
            <a:avLst/>
          </a:prstGeom>
        </p:spPr>
      </p:pic>
      <p:sp>
        <p:nvSpPr>
          <p:cNvPr id="256" name="가로 글상자 255"/>
          <p:cNvSpPr txBox="1"/>
          <p:nvPr/>
        </p:nvSpPr>
        <p:spPr>
          <a:xfrm>
            <a:off x="883708" y="677332"/>
            <a:ext cx="3566583" cy="37380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900" b="1">
                <a:solidFill>
                  <a:srgbClr val="595959"/>
                </a:solidFill>
                <a:latin typeface="Britannic Bold"/>
              </a:rPr>
              <a:t>AI - 1 . </a:t>
            </a:r>
            <a:r>
              <a:rPr lang="ko-KR" altLang="en-US" sz="1900" b="1">
                <a:solidFill>
                  <a:srgbClr val="595959"/>
                </a:solidFill>
                <a:latin typeface="Britannic Bold"/>
              </a:rPr>
              <a:t>유사도 계산 함수 </a:t>
            </a:r>
            <a:endParaRPr lang="ko-KR" altLang="en-US" sz="1900" b="1">
              <a:solidFill>
                <a:srgbClr val="595959"/>
              </a:solidFill>
              <a:latin typeface="Britannic Bold"/>
            </a:endParaRPr>
          </a:p>
        </p:txBody>
      </p:sp>
      <p:sp>
        <p:nvSpPr>
          <p:cNvPr id="257" name="가로 글상자 256"/>
          <p:cNvSpPr txBox="1"/>
          <p:nvPr/>
        </p:nvSpPr>
        <p:spPr>
          <a:xfrm>
            <a:off x="947208" y="1248832"/>
            <a:ext cx="4191000" cy="30077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TF-IDF</a:t>
            </a:r>
            <a:r>
              <a:rPr lang="ko-KR" altLang="en-US"/>
              <a:t> 벡터화</a:t>
            </a:r>
            <a:r>
              <a:rPr lang="en-US" altLang="ko-KR"/>
              <a:t>,</a:t>
            </a:r>
            <a:r>
              <a:rPr lang="ko-KR" altLang="en-US"/>
              <a:t> 코사인 유사도</a:t>
            </a:r>
            <a:r>
              <a:rPr lang="en-US" altLang="ko-KR"/>
              <a:t>,</a:t>
            </a:r>
            <a:r>
              <a:rPr lang="ko-KR" altLang="en-US"/>
              <a:t> 유사제품 추천</a:t>
            </a:r>
            <a:endParaRPr lang="ko-KR" altLang="en-US"/>
          </a:p>
        </p:txBody>
      </p:sp>
      <p:cxnSp>
        <p:nvCxnSpPr>
          <p:cNvPr id="258" name="선 257"/>
          <p:cNvCxnSpPr/>
          <p:nvPr/>
        </p:nvCxnSpPr>
        <p:spPr>
          <a:xfrm>
            <a:off x="830791" y="1132416"/>
            <a:ext cx="1025579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Google Shape;245;p21"/>
          <p:cNvSpPr txBox="1"/>
          <p:nvPr/>
        </p:nvSpPr>
        <p:spPr>
          <a:xfrm>
            <a:off x="532389" y="46842"/>
            <a:ext cx="2001830" cy="26555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Project Presentation</a:t>
            </a:r>
            <a:endParaRPr/>
          </a:p>
        </p:txBody>
      </p:sp>
      <p:sp>
        <p:nvSpPr>
          <p:cNvPr id="263" name="Google Shape;246;p21"/>
          <p:cNvSpPr txBox="1"/>
          <p:nvPr/>
        </p:nvSpPr>
        <p:spPr>
          <a:xfrm>
            <a:off x="10645561" y="39443"/>
            <a:ext cx="1335622" cy="26343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프로젝트 상세</a:t>
            </a:r>
            <a:endParaRPr sz="12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646</ep:Words>
  <ep:PresentationFormat/>
  <ep:Paragraphs>279</ep:Paragraphs>
  <ep:Slides>19</ep:Slides>
  <ep:Notes>19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imeun</cp:lastModifiedBy>
  <dcterms:modified xsi:type="dcterms:W3CDTF">2024-10-22T16:55:12.696</dcterms:modified>
  <cp:revision>40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